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4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Lst>
  <p:sldSz cx="9144000" cy="5143500" type="screen16x9"/>
  <p:notesSz cx="6858000" cy="9144000"/>
  <p:embeddedFontLst>
    <p:embeddedFont>
      <p:font typeface="Abel" panose="02000506030000020004" pitchFamily="2" charset="0"/>
      <p:regular r:id="rId44"/>
    </p:embeddedFont>
    <p:embeddedFont>
      <p:font typeface="Advent Pro SemiBold" pitchFamily="2" charset="0"/>
      <p:bold r:id="rId45"/>
      <p:boldItalic r:id="rId46"/>
    </p:embeddedFont>
    <p:embeddedFont>
      <p:font typeface="Fjalla One" panose="02000506040000020004" pitchFamily="2" charset="0"/>
      <p:regular r:id="rId47"/>
    </p:embeddedFont>
    <p:embeddedFont>
      <p:font typeface="Josefin Slab SemiBold" pitchFamily="2" charset="0"/>
      <p:bold r:id="rId48"/>
      <p:boldItalic r:id="rId49"/>
    </p:embeddedFont>
    <p:embeddedFont>
      <p:font typeface="Raleway" panose="020B0003030101060003" pitchFamily="34" charset="0"/>
      <p:regular r:id="rId50"/>
      <p:bold r:id="rId51"/>
    </p:embeddedFont>
    <p:embeddedFont>
      <p:font typeface="Saira SemiCondensed SemiBold" pitchFamily="2" charset="0"/>
      <p:regular r:id="rId52"/>
      <p:bold r:id="rId53"/>
      <p:boldItalic r:id="rId54"/>
    </p:embeddedFont>
    <p:embeddedFont>
      <p:font typeface="Tomato Grotesk Black" panose="00000A00000000000000" pitchFamily="50" charset="0"/>
      <p:bold r:id="rId55"/>
      <p:boldItalic r:id="rId56"/>
    </p:embeddedFont>
    <p:embeddedFont>
      <p:font typeface="Tomato Grotesk Medium" panose="00000600000000000000" pitchFamily="50" charset="0"/>
      <p:regular r:id="rId57"/>
      <p:italic r:id="rId58"/>
    </p:embeddedFont>
    <p:embeddedFont>
      <p:font typeface="Transcript" panose="020B0603030302040203" pitchFamily="34"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3144"/>
    <a:srgbClr val="F88721"/>
    <a:srgbClr val="0133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font" Target="fonts/font11.fntdata"/><Relationship Id="rId62"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 Id="rId57" Type="http://schemas.openxmlformats.org/officeDocument/2006/relationships/font" Target="fonts/font14.fntdata"/><Relationship Id="rId61" Type="http://schemas.openxmlformats.org/officeDocument/2006/relationships/font" Target="fonts/font18.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59" Type="http://schemas.openxmlformats.org/officeDocument/2006/relationships/font" Target="fonts/font16.fntdata"/></Relationships>
</file>

<file path=ppt/media/image1.pn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png>
</file>

<file path=ppt/media/image40.jpg>
</file>

<file path=ppt/media/image41.jpg>
</file>

<file path=ppt/media/image42.jpg>
</file>

<file path=ppt/media/image43.jpg>
</file>

<file path=ppt/media/image44.jpg>
</file>

<file path=ppt/media/image45.jpg>
</file>

<file path=ppt/media/image46.jpg>
</file>

<file path=ppt/media/image47.jpg>
</file>

<file path=ppt/media/image48.jpg>
</file>

<file path=ppt/media/image49.jpg>
</file>

<file path=ppt/media/image5.png>
</file>

<file path=ppt/media/image50.jpg>
</file>

<file path=ppt/media/image51.jpg>
</file>

<file path=ppt/media/image52.jpg>
</file>

<file path=ppt/media/image53.jpg>
</file>

<file path=ppt/media/image54.jp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2deb2b11f0_0_20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2deb2b11f0_0_2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4b553ee404_1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24b553ee404_1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4b553ee404_1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g24b553ee404_1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67d986203fc2aac8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g67d986203fc2aac8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67d986203fc2aac8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67d986203fc2aac8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4b553ee40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1" name="Google Shape;281;g24b553ee40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f245d2f1f0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8" name="Google Shape;288;g1f245d2f1f0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077db7fc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8" name="Google Shape;298;g3077db7fc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3077db7fce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4" name="Google Shape;304;g3077db7fce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baf381f2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0" name="Google Shape;310;g2baf381f23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2: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6" name="Google Shape;17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baf381f23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6" name="Google Shape;316;g2baf381f23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35813df4e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g35813df4e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35813df4e7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8" name="Google Shape;328;g35813df4e7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2baf381f23b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4" name="Google Shape;334;g2baf381f23b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f245d2f1f0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0" name="Google Shape;340;g1f245d2f1f0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f438d6108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6" name="Google Shape;346;gf438d6108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f245d2f1f0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2" name="Google Shape;352;g1f245d2f1f0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425c1074b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9" name="Google Shape;359;g1425c1074b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425c1074b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5" name="Google Shape;365;g1425c1074b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153be9c5b2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1" name="Google Shape;371;g153be9c5b2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3: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2" name="Google Shape;18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1a5be47b5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g21a5be47b5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2deb2b11f0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4" name="Google Shape;384;g12deb2b11f0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12deb2b11f0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0" name="Google Shape;390;g12deb2b11f0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35813df4e7d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6" name="Google Shape;396;g35813df4e7d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35813df4e7d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2" name="Google Shape;402;g35813df4e7d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12deb2b11f0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8" name="Google Shape;408;g12deb2b11f0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24b553ee404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4" name="Google Shape;414;g24b553ee404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2d244449f6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0" name="Google Shape;420;g2d244449f6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6" name="Google Shape;426;p10: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7" name="Google Shape;427;p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38</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6" name="Google Shape;446;p11: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7" name="Google Shape;447;p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39</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337108b77bd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9" name="Google Shape;469;g337108b77bd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9" name="Google Shape;199;p5: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5: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5</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f245d2f1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4" name="Google Shape;214;g1f245d2f1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f245d2f1f0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2" name="Google Shape;222;g1f245d2f1f0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67d986203fc2aac8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9" name="Google Shape;229;g67d986203fc2aac8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7d986203fc2aac8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g67d986203fc2aac8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10"/>
        <p:cNvGrpSpPr/>
        <p:nvPr/>
      </p:nvGrpSpPr>
      <p:grpSpPr>
        <a:xfrm>
          <a:off x="0" y="0"/>
          <a:ext cx="0" cy="0"/>
          <a:chOff x="0" y="0"/>
          <a:chExt cx="0" cy="0"/>
        </a:xfrm>
      </p:grpSpPr>
      <p:sp>
        <p:nvSpPr>
          <p:cNvPr id="11" name="Google Shape;11;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2" name="Google Shape;12;p2"/>
          <p:cNvSpPr txBox="1">
            <a:spLocks noGrp="1"/>
          </p:cNvSpPr>
          <p:nvPr>
            <p:ph type="ctrTitle"/>
          </p:nvPr>
        </p:nvSpPr>
        <p:spPr>
          <a:xfrm>
            <a:off x="695200" y="2610477"/>
            <a:ext cx="3871800" cy="12414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4800"/>
              <a:buFont typeface="Advent Pro SemiBold"/>
              <a:buNone/>
              <a:defRPr sz="4300">
                <a:latin typeface="Saira SemiCondensed SemiBold"/>
                <a:ea typeface="Saira SemiCondensed SemiBold"/>
                <a:cs typeface="Saira SemiCondensed SemiBold"/>
                <a:sym typeface="Saira SemiCondensed SemiBold"/>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3" name="Google Shape;13;p2"/>
          <p:cNvSpPr txBox="1">
            <a:spLocks noGrp="1"/>
          </p:cNvSpPr>
          <p:nvPr>
            <p:ph type="subTitle" idx="1"/>
          </p:nvPr>
        </p:nvSpPr>
        <p:spPr>
          <a:xfrm>
            <a:off x="695200" y="3729450"/>
            <a:ext cx="2095200" cy="564900"/>
          </a:xfrm>
          <a:prstGeom prst="rect">
            <a:avLst/>
          </a:prstGeom>
          <a:noFill/>
          <a:ln>
            <a:noFill/>
          </a:ln>
        </p:spPr>
        <p:txBody>
          <a:bodyPr spcFirstLastPara="1" wrap="square" lIns="68575" tIns="34275" rIns="68575" bIns="34275" anchor="t" anchorCtr="0">
            <a:noAutofit/>
          </a:bodyPr>
          <a:lstStyle>
            <a:lvl1pPr lvl="0" algn="l">
              <a:lnSpc>
                <a:spcPct val="90000"/>
              </a:lnSpc>
              <a:spcBef>
                <a:spcPts val="800"/>
              </a:spcBef>
              <a:spcAft>
                <a:spcPts val="0"/>
              </a:spcAft>
              <a:buClr>
                <a:schemeClr val="dk1"/>
              </a:buClr>
              <a:buSzPts val="1200"/>
              <a:buNone/>
              <a:defRPr>
                <a:solidFill>
                  <a:schemeClr val="dk1"/>
                </a:solidFill>
                <a:latin typeface="Abel"/>
                <a:ea typeface="Abel"/>
                <a:cs typeface="Abel"/>
                <a:sym typeface="Abel"/>
              </a:defRPr>
            </a:lvl1pPr>
            <a:lvl2pPr lvl="1" algn="ctr">
              <a:lnSpc>
                <a:spcPct val="90000"/>
              </a:lnSpc>
              <a:spcBef>
                <a:spcPts val="1600"/>
              </a:spcBef>
              <a:spcAft>
                <a:spcPts val="0"/>
              </a:spcAft>
              <a:buSzPts val="1500"/>
              <a:buNone/>
              <a:defRPr sz="1500"/>
            </a:lvl2pPr>
            <a:lvl3pPr lvl="2" algn="ctr">
              <a:lnSpc>
                <a:spcPct val="90000"/>
              </a:lnSpc>
              <a:spcBef>
                <a:spcPts val="1600"/>
              </a:spcBef>
              <a:spcAft>
                <a:spcPts val="0"/>
              </a:spcAft>
              <a:buSzPts val="1400"/>
              <a:buNone/>
              <a:defRPr sz="1400"/>
            </a:lvl3pPr>
            <a:lvl4pPr lvl="3" algn="ctr">
              <a:lnSpc>
                <a:spcPct val="90000"/>
              </a:lnSpc>
              <a:spcBef>
                <a:spcPts val="1600"/>
              </a:spcBef>
              <a:spcAft>
                <a:spcPts val="0"/>
              </a:spcAft>
              <a:buSzPts val="1200"/>
              <a:buNone/>
              <a:defRPr sz="1200"/>
            </a:lvl4pPr>
            <a:lvl5pPr lvl="4" algn="ctr">
              <a:lnSpc>
                <a:spcPct val="90000"/>
              </a:lnSpc>
              <a:spcBef>
                <a:spcPts val="1600"/>
              </a:spcBef>
              <a:spcAft>
                <a:spcPts val="0"/>
              </a:spcAft>
              <a:buSzPts val="1200"/>
              <a:buNone/>
              <a:defRPr sz="1200"/>
            </a:lvl5pPr>
            <a:lvl6pPr lvl="5" algn="ctr">
              <a:lnSpc>
                <a:spcPct val="90000"/>
              </a:lnSpc>
              <a:spcBef>
                <a:spcPts val="1600"/>
              </a:spcBef>
              <a:spcAft>
                <a:spcPts val="0"/>
              </a:spcAft>
              <a:buSzPts val="1200"/>
              <a:buNone/>
              <a:defRPr sz="1200"/>
            </a:lvl6pPr>
            <a:lvl7pPr lvl="6" algn="ctr">
              <a:lnSpc>
                <a:spcPct val="90000"/>
              </a:lnSpc>
              <a:spcBef>
                <a:spcPts val="1600"/>
              </a:spcBef>
              <a:spcAft>
                <a:spcPts val="0"/>
              </a:spcAft>
              <a:buSzPts val="1200"/>
              <a:buNone/>
              <a:defRPr sz="1200"/>
            </a:lvl7pPr>
            <a:lvl8pPr lvl="7" algn="ctr">
              <a:lnSpc>
                <a:spcPct val="90000"/>
              </a:lnSpc>
              <a:spcBef>
                <a:spcPts val="1600"/>
              </a:spcBef>
              <a:spcAft>
                <a:spcPts val="0"/>
              </a:spcAft>
              <a:buSzPts val="1200"/>
              <a:buNone/>
              <a:defRPr sz="1200"/>
            </a:lvl8pPr>
            <a:lvl9pPr lvl="8" algn="ctr">
              <a:lnSpc>
                <a:spcPct val="90000"/>
              </a:lnSpc>
              <a:spcBef>
                <a:spcPts val="1600"/>
              </a:spcBef>
              <a:spcAft>
                <a:spcPts val="1600"/>
              </a:spcAft>
              <a:buSzPts val="1200"/>
              <a:buNone/>
              <a:defRPr sz="1200"/>
            </a:lvl9pPr>
          </a:lstStyle>
          <a:p>
            <a:endParaRPr/>
          </a:p>
        </p:txBody>
      </p:sp>
      <p:pic>
        <p:nvPicPr>
          <p:cNvPr id="14" name="Google Shape;14;p2"/>
          <p:cNvPicPr preferRelativeResize="0"/>
          <p:nvPr/>
        </p:nvPicPr>
        <p:blipFill>
          <a:blip r:embed="rId2">
            <a:alphaModFix/>
          </a:blip>
          <a:stretch>
            <a:fillRect/>
          </a:stretch>
        </p:blipFill>
        <p:spPr>
          <a:xfrm>
            <a:off x="7679759" y="125550"/>
            <a:ext cx="1271690" cy="39360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340">
          <p15:clr>
            <a:srgbClr val="FA7B17"/>
          </p15:clr>
        </p15:guide>
        <p15:guide id="2" pos="449">
          <p15:clr>
            <a:srgbClr val="FA7B17"/>
          </p15:clr>
        </p15:guide>
        <p15:guide id="3" pos="5311">
          <p15:clr>
            <a:srgbClr val="FA7B17"/>
          </p15:clr>
        </p15:guide>
        <p15:guide id="4" orient="horz" pos="2903">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74" name="Google Shape;74;p11"/>
          <p:cNvSpPr/>
          <p:nvPr/>
        </p:nvSpPr>
        <p:spPr>
          <a:xfrm rot="5400000" flipH="1">
            <a:off x="2577075" y="2252675"/>
            <a:ext cx="492000" cy="42198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11"/>
          <p:cNvSpPr/>
          <p:nvPr/>
        </p:nvSpPr>
        <p:spPr>
          <a:xfrm>
            <a:off x="-6923" y="4098200"/>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11"/>
          <p:cNvSpPr txBox="1">
            <a:spLocks noGrp="1"/>
          </p:cNvSpPr>
          <p:nvPr>
            <p:ph type="ctrTitle"/>
          </p:nvPr>
        </p:nvSpPr>
        <p:spPr>
          <a:xfrm>
            <a:off x="713225" y="4116600"/>
            <a:ext cx="4071300" cy="489600"/>
          </a:xfrm>
          <a:prstGeom prst="rect">
            <a:avLst/>
          </a:prstGeom>
          <a:solidFill>
            <a:srgbClr val="C00000"/>
          </a:solid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lt1"/>
              </a:buClr>
              <a:buSzPts val="2400"/>
              <a:buNone/>
              <a:defRPr sz="2000">
                <a:solidFill>
                  <a:schemeClr val="lt1"/>
                </a:solidFill>
              </a:defRPr>
            </a:lvl1pPr>
            <a:lvl2pPr lvl="1" algn="l">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2pPr>
            <a:lvl3pPr lvl="2" algn="l">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3pPr>
            <a:lvl4pPr lvl="3" algn="l">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4pPr>
            <a:lvl5pPr lvl="4" algn="l">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5pPr>
            <a:lvl6pPr lvl="5" algn="l">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6pPr>
            <a:lvl7pPr lvl="6" algn="l">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7pPr>
            <a:lvl8pPr lvl="7" algn="l">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8pPr>
            <a:lvl9pPr lvl="8" algn="l">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7"/>
        <p:cNvGrpSpPr/>
        <p:nvPr/>
      </p:nvGrpSpPr>
      <p:grpSpPr>
        <a:xfrm>
          <a:off x="0" y="0"/>
          <a:ext cx="0" cy="0"/>
          <a:chOff x="0" y="0"/>
          <a:chExt cx="0" cy="0"/>
        </a:xfrm>
      </p:grpSpPr>
      <p:sp>
        <p:nvSpPr>
          <p:cNvPr id="78" name="Google Shape;78;p12"/>
          <p:cNvSpPr/>
          <p:nvPr/>
        </p:nvSpPr>
        <p:spPr>
          <a:xfrm rot="5400000" flipH="1">
            <a:off x="3940550" y="-1337575"/>
            <a:ext cx="1249800" cy="7704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12"/>
          <p:cNvSpPr txBox="1">
            <a:spLocks noGrp="1"/>
          </p:cNvSpPr>
          <p:nvPr>
            <p:ph type="title" hasCustomPrompt="1"/>
          </p:nvPr>
        </p:nvSpPr>
        <p:spPr>
          <a:xfrm>
            <a:off x="713225" y="2096425"/>
            <a:ext cx="7717500" cy="848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2000"/>
              <a:buNone/>
              <a:defRPr sz="7200">
                <a:solidFill>
                  <a:schemeClr val="lt1"/>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0" name="Google Shape;80;p12"/>
          <p:cNvSpPr txBox="1">
            <a:spLocks noGrp="1"/>
          </p:cNvSpPr>
          <p:nvPr>
            <p:ph type="body" idx="1"/>
          </p:nvPr>
        </p:nvSpPr>
        <p:spPr>
          <a:xfrm>
            <a:off x="713225" y="3215079"/>
            <a:ext cx="7717500" cy="371100"/>
          </a:xfrm>
          <a:prstGeom prst="rect">
            <a:avLst/>
          </a:prstGeom>
          <a:noFill/>
          <a:ln>
            <a:noFill/>
          </a:ln>
        </p:spPr>
        <p:txBody>
          <a:bodyPr spcFirstLastPara="1" wrap="square" lIns="91425" tIns="91425" rIns="91425" bIns="91425" anchor="t" anchorCtr="0">
            <a:noAutofit/>
          </a:bodyPr>
          <a:lstStyle>
            <a:lvl1pPr marL="457200" lvl="0" indent="-317500" algn="ctr">
              <a:lnSpc>
                <a:spcPct val="115000"/>
              </a:lnSpc>
              <a:spcBef>
                <a:spcPts val="0"/>
              </a:spcBef>
              <a:spcAft>
                <a:spcPts val="0"/>
              </a:spcAft>
              <a:buSzPts val="14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81" name="Google Shape;81;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82" name="Google Shape;82;p12"/>
          <p:cNvSpPr/>
          <p:nvPr/>
        </p:nvSpPr>
        <p:spPr>
          <a:xfrm>
            <a:off x="8430725" y="3139775"/>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12"/>
          <p:cNvSpPr/>
          <p:nvPr/>
        </p:nvSpPr>
        <p:spPr>
          <a:xfrm>
            <a:off x="205100" y="1382075"/>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8"/>
        <p:cNvGrpSpPr/>
        <p:nvPr/>
      </p:nvGrpSpPr>
      <p:grpSpPr>
        <a:xfrm>
          <a:off x="0" y="0"/>
          <a:ext cx="0" cy="0"/>
          <a:chOff x="0" y="0"/>
          <a:chExt cx="0" cy="0"/>
        </a:xfrm>
      </p:grpSpPr>
      <p:sp>
        <p:nvSpPr>
          <p:cNvPr id="89" name="Google Shape;89;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90" name="Google Shape;90;p14"/>
          <p:cNvSpPr txBox="1">
            <a:spLocks noGrp="1"/>
          </p:cNvSpPr>
          <p:nvPr>
            <p:ph type="ctrTitle"/>
          </p:nvPr>
        </p:nvSpPr>
        <p:spPr>
          <a:xfrm>
            <a:off x="695200" y="2610477"/>
            <a:ext cx="3871800" cy="1241400"/>
          </a:xfrm>
          <a:prstGeom prst="rect">
            <a:avLst/>
          </a:prstGeom>
          <a:noFill/>
          <a:ln>
            <a:noFill/>
          </a:ln>
        </p:spPr>
        <p:txBody>
          <a:bodyPr spcFirstLastPara="1" wrap="square" lIns="68575" tIns="34275" rIns="68575" bIns="34275" anchor="b" anchorCtr="0">
            <a:noAutofit/>
          </a:bodyPr>
          <a:lstStyle>
            <a:lvl1pPr lvl="0" algn="l" rtl="0">
              <a:lnSpc>
                <a:spcPct val="100000"/>
              </a:lnSpc>
              <a:spcBef>
                <a:spcPts val="0"/>
              </a:spcBef>
              <a:spcAft>
                <a:spcPts val="0"/>
              </a:spcAft>
              <a:buSzPts val="4800"/>
              <a:buFont typeface="Advent Pro SemiBold"/>
              <a:buNone/>
              <a:defRPr sz="4300">
                <a:latin typeface="Saira SemiCondensed SemiBold"/>
                <a:ea typeface="Saira SemiCondensed SemiBold"/>
                <a:cs typeface="Saira SemiCondensed SemiBold"/>
                <a:sym typeface="Saira SemiCondensed SemiBold"/>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91" name="Google Shape;91;p14"/>
          <p:cNvSpPr txBox="1">
            <a:spLocks noGrp="1"/>
          </p:cNvSpPr>
          <p:nvPr>
            <p:ph type="subTitle" idx="1"/>
          </p:nvPr>
        </p:nvSpPr>
        <p:spPr>
          <a:xfrm>
            <a:off x="695200" y="3729450"/>
            <a:ext cx="2095200" cy="564900"/>
          </a:xfrm>
          <a:prstGeom prst="rect">
            <a:avLst/>
          </a:prstGeom>
          <a:noFill/>
          <a:ln>
            <a:noFill/>
          </a:ln>
        </p:spPr>
        <p:txBody>
          <a:bodyPr spcFirstLastPara="1" wrap="square" lIns="68575" tIns="34275" rIns="68575" bIns="34275" anchor="t" anchorCtr="0">
            <a:noAutofit/>
          </a:bodyPr>
          <a:lstStyle>
            <a:lvl1pPr lvl="0" algn="l" rtl="0">
              <a:lnSpc>
                <a:spcPct val="90000"/>
              </a:lnSpc>
              <a:spcBef>
                <a:spcPts val="800"/>
              </a:spcBef>
              <a:spcAft>
                <a:spcPts val="0"/>
              </a:spcAft>
              <a:buClr>
                <a:schemeClr val="dk1"/>
              </a:buClr>
              <a:buSzPts val="1200"/>
              <a:buNone/>
              <a:defRPr>
                <a:solidFill>
                  <a:schemeClr val="dk1"/>
                </a:solidFill>
                <a:latin typeface="Abel"/>
                <a:ea typeface="Abel"/>
                <a:cs typeface="Abel"/>
                <a:sym typeface="Abel"/>
              </a:defRPr>
            </a:lvl1pPr>
            <a:lvl2pPr lvl="1" algn="ctr" rtl="0">
              <a:lnSpc>
                <a:spcPct val="90000"/>
              </a:lnSpc>
              <a:spcBef>
                <a:spcPts val="1600"/>
              </a:spcBef>
              <a:spcAft>
                <a:spcPts val="0"/>
              </a:spcAft>
              <a:buSzPts val="1500"/>
              <a:buNone/>
              <a:defRPr sz="1500"/>
            </a:lvl2pPr>
            <a:lvl3pPr lvl="2" algn="ctr" rtl="0">
              <a:lnSpc>
                <a:spcPct val="90000"/>
              </a:lnSpc>
              <a:spcBef>
                <a:spcPts val="1600"/>
              </a:spcBef>
              <a:spcAft>
                <a:spcPts val="0"/>
              </a:spcAft>
              <a:buSzPts val="1400"/>
              <a:buNone/>
              <a:defRPr sz="1400"/>
            </a:lvl3pPr>
            <a:lvl4pPr lvl="3" algn="ctr" rtl="0">
              <a:lnSpc>
                <a:spcPct val="90000"/>
              </a:lnSpc>
              <a:spcBef>
                <a:spcPts val="1600"/>
              </a:spcBef>
              <a:spcAft>
                <a:spcPts val="0"/>
              </a:spcAft>
              <a:buSzPts val="1200"/>
              <a:buNone/>
              <a:defRPr sz="1200"/>
            </a:lvl4pPr>
            <a:lvl5pPr lvl="4" algn="ctr" rtl="0">
              <a:lnSpc>
                <a:spcPct val="90000"/>
              </a:lnSpc>
              <a:spcBef>
                <a:spcPts val="1600"/>
              </a:spcBef>
              <a:spcAft>
                <a:spcPts val="0"/>
              </a:spcAft>
              <a:buSzPts val="1200"/>
              <a:buNone/>
              <a:defRPr sz="1200"/>
            </a:lvl5pPr>
            <a:lvl6pPr lvl="5" algn="ctr" rtl="0">
              <a:lnSpc>
                <a:spcPct val="90000"/>
              </a:lnSpc>
              <a:spcBef>
                <a:spcPts val="1600"/>
              </a:spcBef>
              <a:spcAft>
                <a:spcPts val="0"/>
              </a:spcAft>
              <a:buSzPts val="1200"/>
              <a:buNone/>
              <a:defRPr sz="1200"/>
            </a:lvl6pPr>
            <a:lvl7pPr lvl="6" algn="ctr" rtl="0">
              <a:lnSpc>
                <a:spcPct val="90000"/>
              </a:lnSpc>
              <a:spcBef>
                <a:spcPts val="1600"/>
              </a:spcBef>
              <a:spcAft>
                <a:spcPts val="0"/>
              </a:spcAft>
              <a:buSzPts val="1200"/>
              <a:buNone/>
              <a:defRPr sz="1200"/>
            </a:lvl7pPr>
            <a:lvl8pPr lvl="7" algn="ctr" rtl="0">
              <a:lnSpc>
                <a:spcPct val="90000"/>
              </a:lnSpc>
              <a:spcBef>
                <a:spcPts val="1600"/>
              </a:spcBef>
              <a:spcAft>
                <a:spcPts val="0"/>
              </a:spcAft>
              <a:buSzPts val="1200"/>
              <a:buNone/>
              <a:defRPr sz="1200"/>
            </a:lvl8pPr>
            <a:lvl9pPr lvl="8" algn="ctr" rtl="0">
              <a:lnSpc>
                <a:spcPct val="90000"/>
              </a:lnSpc>
              <a:spcBef>
                <a:spcPts val="1600"/>
              </a:spcBef>
              <a:spcAft>
                <a:spcPts val="1600"/>
              </a:spcAft>
              <a:buSzPts val="1200"/>
              <a:buNone/>
              <a:defRPr sz="1200"/>
            </a:lvl9pPr>
          </a:lstStyle>
          <a:p>
            <a:endParaRPr/>
          </a:p>
        </p:txBody>
      </p:sp>
      <p:sp>
        <p:nvSpPr>
          <p:cNvPr id="92" name="Google Shape;92;p14"/>
          <p:cNvSpPr/>
          <p:nvPr/>
        </p:nvSpPr>
        <p:spPr>
          <a:xfrm>
            <a:off x="4947075" y="-12"/>
            <a:ext cx="4196935" cy="5143530"/>
          </a:xfrm>
          <a:custGeom>
            <a:avLst/>
            <a:gdLst/>
            <a:ahLst/>
            <a:cxnLst/>
            <a:rect l="l" t="t" r="r" b="b"/>
            <a:pathLst>
              <a:path w="140542" h="65892" extrusionOk="0">
                <a:moveTo>
                  <a:pt x="0" y="0"/>
                </a:moveTo>
                <a:lnTo>
                  <a:pt x="0" y="65891"/>
                </a:lnTo>
                <a:lnTo>
                  <a:pt x="140541" y="65891"/>
                </a:lnTo>
                <a:lnTo>
                  <a:pt x="140541" y="0"/>
                </a:lnTo>
                <a:close/>
              </a:path>
            </a:pathLst>
          </a:cu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orient="horz" pos="340">
          <p15:clr>
            <a:srgbClr val="FA7B17"/>
          </p15:clr>
        </p15:guide>
        <p15:guide id="2" pos="449">
          <p15:clr>
            <a:srgbClr val="FA7B17"/>
          </p15:clr>
        </p15:guide>
        <p15:guide id="3" pos="5311">
          <p15:clr>
            <a:srgbClr val="FA7B17"/>
          </p15:clr>
        </p15:guide>
        <p15:guide id="4" orient="horz" pos="2903">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93"/>
        <p:cNvGrpSpPr/>
        <p:nvPr/>
      </p:nvGrpSpPr>
      <p:grpSpPr>
        <a:xfrm>
          <a:off x="0" y="0"/>
          <a:ext cx="0" cy="0"/>
          <a:chOff x="0" y="0"/>
          <a:chExt cx="0" cy="0"/>
        </a:xfrm>
      </p:grpSpPr>
      <p:sp>
        <p:nvSpPr>
          <p:cNvPr id="94" name="Google Shape;94;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95" name="Google Shape;95;p15"/>
          <p:cNvSpPr/>
          <p:nvPr/>
        </p:nvSpPr>
        <p:spPr>
          <a:xfrm>
            <a:off x="4946725" y="0"/>
            <a:ext cx="4196935" cy="5143530"/>
          </a:xfrm>
          <a:custGeom>
            <a:avLst/>
            <a:gdLst/>
            <a:ahLst/>
            <a:cxnLst/>
            <a:rect l="l" t="t" r="r" b="b"/>
            <a:pathLst>
              <a:path w="140542" h="65892" extrusionOk="0">
                <a:moveTo>
                  <a:pt x="0" y="0"/>
                </a:moveTo>
                <a:lnTo>
                  <a:pt x="0" y="65891"/>
                </a:lnTo>
                <a:lnTo>
                  <a:pt x="140541" y="65891"/>
                </a:lnTo>
                <a:lnTo>
                  <a:pt x="140541" y="0"/>
                </a:lnTo>
                <a:close/>
              </a:path>
            </a:pathLst>
          </a:cu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15"/>
          <p:cNvSpPr/>
          <p:nvPr/>
        </p:nvSpPr>
        <p:spPr>
          <a:xfrm>
            <a:off x="1202150" y="584950"/>
            <a:ext cx="6739800" cy="3973500"/>
          </a:xfrm>
          <a:prstGeom prst="rect">
            <a:avLst/>
          </a:prstGeom>
          <a:solidFill>
            <a:srgbClr val="7F7F7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15"/>
          <p:cNvSpPr/>
          <p:nvPr/>
        </p:nvSpPr>
        <p:spPr>
          <a:xfrm>
            <a:off x="0" y="1057950"/>
            <a:ext cx="2421900" cy="40857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15"/>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1pPr>
            <a:lvl2pPr lvl="1" algn="r" rtl="0">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2pPr>
            <a:lvl3pPr lvl="2" algn="r" rtl="0">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3pPr>
            <a:lvl4pPr lvl="3" algn="r" rtl="0">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4pPr>
            <a:lvl5pPr lvl="4" algn="r" rtl="0">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5pPr>
            <a:lvl6pPr lvl="5" algn="r" rtl="0">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6pPr>
            <a:lvl7pPr lvl="6" algn="r" rtl="0">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7pPr>
            <a:lvl8pPr lvl="7" algn="r" rtl="0">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8pPr>
            <a:lvl9pPr lvl="8" algn="r" rtl="0">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9pPr>
          </a:lstStyle>
          <a:p>
            <a:endParaRPr/>
          </a:p>
        </p:txBody>
      </p:sp>
      <p:sp>
        <p:nvSpPr>
          <p:cNvPr id="99" name="Google Shape;99;p15"/>
          <p:cNvSpPr txBox="1">
            <a:spLocks noGrp="1"/>
          </p:cNvSpPr>
          <p:nvPr>
            <p:ph type="body" idx="1"/>
          </p:nvPr>
        </p:nvSpPr>
        <p:spPr>
          <a:xfrm>
            <a:off x="2413800" y="805825"/>
            <a:ext cx="5241600" cy="3531600"/>
          </a:xfrm>
          <a:prstGeom prst="rect">
            <a:avLst/>
          </a:prstGeom>
          <a:noFill/>
          <a:ln>
            <a:noFill/>
          </a:ln>
        </p:spPr>
        <p:txBody>
          <a:bodyPr spcFirstLastPara="1" wrap="square" lIns="91425" tIns="91425" rIns="91425" bIns="91425" anchor="ctr" anchorCtr="0">
            <a:noAutofit/>
          </a:bodyPr>
          <a:lstStyle>
            <a:lvl1pPr marL="457200" lvl="0" indent="-292100" algn="l" rtl="0">
              <a:lnSpc>
                <a:spcPct val="100000"/>
              </a:lnSpc>
              <a:spcBef>
                <a:spcPts val="0"/>
              </a:spcBef>
              <a:spcAft>
                <a:spcPts val="0"/>
              </a:spcAft>
              <a:buClr>
                <a:srgbClr val="F3F3F3"/>
              </a:buClr>
              <a:buSzPts val="1000"/>
              <a:buFont typeface="Josefin Slab SemiBold"/>
              <a:buChar char="●"/>
              <a:defRPr sz="1100">
                <a:solidFill>
                  <a:srgbClr val="F3F3F3"/>
                </a:solidFill>
              </a:defRPr>
            </a:lvl1pPr>
            <a:lvl2pPr marL="914400" lvl="1" indent="-317500" algn="l" rtl="0">
              <a:lnSpc>
                <a:spcPct val="115000"/>
              </a:lnSpc>
              <a:spcBef>
                <a:spcPts val="0"/>
              </a:spcBef>
              <a:spcAft>
                <a:spcPts val="0"/>
              </a:spcAft>
              <a:buClr>
                <a:srgbClr val="F3F3F3"/>
              </a:buClr>
              <a:buSzPts val="1400"/>
              <a:buFont typeface="Josefin Slab SemiBold"/>
              <a:buChar char="○"/>
              <a:defRPr sz="1100">
                <a:solidFill>
                  <a:srgbClr val="F3F3F3"/>
                </a:solidFill>
              </a:defRPr>
            </a:lvl2pPr>
            <a:lvl3pPr marL="1371600" lvl="2" indent="-317500" algn="l" rtl="0">
              <a:lnSpc>
                <a:spcPct val="115000"/>
              </a:lnSpc>
              <a:spcBef>
                <a:spcPts val="1600"/>
              </a:spcBef>
              <a:spcAft>
                <a:spcPts val="0"/>
              </a:spcAft>
              <a:buClr>
                <a:srgbClr val="F3F3F3"/>
              </a:buClr>
              <a:buSzPts val="1400"/>
              <a:buFont typeface="Josefin Slab SemiBold"/>
              <a:buChar char="■"/>
              <a:defRPr sz="1100">
                <a:solidFill>
                  <a:srgbClr val="F3F3F3"/>
                </a:solidFill>
              </a:defRPr>
            </a:lvl3pPr>
            <a:lvl4pPr marL="1828800" lvl="3" indent="-317500" algn="l" rtl="0">
              <a:lnSpc>
                <a:spcPct val="115000"/>
              </a:lnSpc>
              <a:spcBef>
                <a:spcPts val="1600"/>
              </a:spcBef>
              <a:spcAft>
                <a:spcPts val="0"/>
              </a:spcAft>
              <a:buClr>
                <a:srgbClr val="F3F3F3"/>
              </a:buClr>
              <a:buSzPts val="1400"/>
              <a:buFont typeface="Josefin Slab SemiBold"/>
              <a:buChar char="●"/>
              <a:defRPr sz="1100">
                <a:solidFill>
                  <a:srgbClr val="F3F3F3"/>
                </a:solidFill>
              </a:defRPr>
            </a:lvl4pPr>
            <a:lvl5pPr marL="2286000" lvl="4" indent="-317500" algn="l" rtl="0">
              <a:lnSpc>
                <a:spcPct val="115000"/>
              </a:lnSpc>
              <a:spcBef>
                <a:spcPts val="1600"/>
              </a:spcBef>
              <a:spcAft>
                <a:spcPts val="0"/>
              </a:spcAft>
              <a:buClr>
                <a:srgbClr val="F3F3F3"/>
              </a:buClr>
              <a:buSzPts val="1400"/>
              <a:buFont typeface="Josefin Slab SemiBold"/>
              <a:buChar char="○"/>
              <a:defRPr sz="1100">
                <a:solidFill>
                  <a:srgbClr val="F3F3F3"/>
                </a:solidFill>
              </a:defRPr>
            </a:lvl5pPr>
            <a:lvl6pPr marL="2743200" lvl="5" indent="-317500" algn="l" rtl="0">
              <a:lnSpc>
                <a:spcPct val="115000"/>
              </a:lnSpc>
              <a:spcBef>
                <a:spcPts val="1600"/>
              </a:spcBef>
              <a:spcAft>
                <a:spcPts val="0"/>
              </a:spcAft>
              <a:buClr>
                <a:srgbClr val="F3F3F3"/>
              </a:buClr>
              <a:buSzPts val="1400"/>
              <a:buFont typeface="Josefin Slab SemiBold"/>
              <a:buChar char="■"/>
              <a:defRPr sz="1100">
                <a:solidFill>
                  <a:srgbClr val="F3F3F3"/>
                </a:solidFill>
              </a:defRPr>
            </a:lvl6pPr>
            <a:lvl7pPr marL="3200400" lvl="6" indent="-317500" algn="l" rtl="0">
              <a:lnSpc>
                <a:spcPct val="115000"/>
              </a:lnSpc>
              <a:spcBef>
                <a:spcPts val="1600"/>
              </a:spcBef>
              <a:spcAft>
                <a:spcPts val="0"/>
              </a:spcAft>
              <a:buClr>
                <a:srgbClr val="F3F3F3"/>
              </a:buClr>
              <a:buSzPts val="1400"/>
              <a:buFont typeface="Josefin Slab SemiBold"/>
              <a:buChar char="●"/>
              <a:defRPr sz="1100">
                <a:solidFill>
                  <a:srgbClr val="F3F3F3"/>
                </a:solidFill>
              </a:defRPr>
            </a:lvl7pPr>
            <a:lvl8pPr marL="3657600" lvl="7" indent="-317500" algn="l" rtl="0">
              <a:lnSpc>
                <a:spcPct val="115000"/>
              </a:lnSpc>
              <a:spcBef>
                <a:spcPts val="1600"/>
              </a:spcBef>
              <a:spcAft>
                <a:spcPts val="0"/>
              </a:spcAft>
              <a:buClr>
                <a:srgbClr val="F3F3F3"/>
              </a:buClr>
              <a:buSzPts val="1400"/>
              <a:buFont typeface="Josefin Slab SemiBold"/>
              <a:buChar char="○"/>
              <a:defRPr sz="1100">
                <a:solidFill>
                  <a:srgbClr val="F3F3F3"/>
                </a:solidFill>
              </a:defRPr>
            </a:lvl8pPr>
            <a:lvl9pPr marL="4114800" lvl="8" indent="-317500" algn="l" rtl="0">
              <a:lnSpc>
                <a:spcPct val="115000"/>
              </a:lnSpc>
              <a:spcBef>
                <a:spcPts val="1600"/>
              </a:spcBef>
              <a:spcAft>
                <a:spcPts val="1600"/>
              </a:spcAft>
              <a:buClr>
                <a:srgbClr val="F3F3F3"/>
              </a:buClr>
              <a:buSzPts val="1400"/>
              <a:buFont typeface="Josefin Slab SemiBold"/>
              <a:buChar char="■"/>
              <a:defRPr sz="1100">
                <a:solidFill>
                  <a:srgbClr val="F3F3F3"/>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100"/>
        <p:cNvGrpSpPr/>
        <p:nvPr/>
      </p:nvGrpSpPr>
      <p:grpSpPr>
        <a:xfrm>
          <a:off x="0" y="0"/>
          <a:ext cx="0" cy="0"/>
          <a:chOff x="0" y="0"/>
          <a:chExt cx="0" cy="0"/>
        </a:xfrm>
      </p:grpSpPr>
      <p:sp>
        <p:nvSpPr>
          <p:cNvPr id="101" name="Google Shape;101;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02" name="Google Shape;102;p16"/>
          <p:cNvSpPr txBox="1">
            <a:spLocks noGrp="1"/>
          </p:cNvSpPr>
          <p:nvPr>
            <p:ph type="subTitle" idx="1"/>
          </p:nvPr>
        </p:nvSpPr>
        <p:spPr>
          <a:xfrm flipH="1">
            <a:off x="5700341" y="2567588"/>
            <a:ext cx="1426500" cy="6114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000"/>
              <a:buNone/>
              <a:defRPr>
                <a:solidFill>
                  <a:schemeClr val="lt1"/>
                </a:solidFill>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3" name="Google Shape;103;p16"/>
          <p:cNvSpPr txBox="1">
            <a:spLocks noGrp="1"/>
          </p:cNvSpPr>
          <p:nvPr>
            <p:ph type="subTitle" idx="2"/>
          </p:nvPr>
        </p:nvSpPr>
        <p:spPr>
          <a:xfrm flipH="1">
            <a:off x="3483872" y="2567588"/>
            <a:ext cx="1426500" cy="6114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000"/>
              <a:buNone/>
              <a:defRPr>
                <a:solidFill>
                  <a:schemeClr val="lt1"/>
                </a:solidFill>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4" name="Google Shape;104;p16"/>
          <p:cNvSpPr txBox="1">
            <a:spLocks noGrp="1"/>
          </p:cNvSpPr>
          <p:nvPr>
            <p:ph type="subTitle" idx="3"/>
          </p:nvPr>
        </p:nvSpPr>
        <p:spPr>
          <a:xfrm flipH="1">
            <a:off x="5700341" y="1964738"/>
            <a:ext cx="1426500" cy="6114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05" name="Google Shape;105;p16"/>
          <p:cNvSpPr txBox="1">
            <a:spLocks noGrp="1"/>
          </p:cNvSpPr>
          <p:nvPr>
            <p:ph type="subTitle" idx="4"/>
          </p:nvPr>
        </p:nvSpPr>
        <p:spPr>
          <a:xfrm flipH="1">
            <a:off x="3483872" y="1964738"/>
            <a:ext cx="1426500" cy="6114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ct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06" name="Google Shape;106;p16"/>
          <p:cNvSpPr/>
          <p:nvPr/>
        </p:nvSpPr>
        <p:spPr>
          <a:xfrm>
            <a:off x="0" y="0"/>
            <a:ext cx="722700" cy="51435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16"/>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08" name="Google Shape;108;p16"/>
          <p:cNvSpPr/>
          <p:nvPr/>
        </p:nvSpPr>
        <p:spPr>
          <a:xfrm>
            <a:off x="8636100" y="0"/>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solidFill>
          <a:schemeClr val="lt1"/>
        </a:solidFill>
        <a:effectLst/>
      </p:bgPr>
    </p:bg>
    <p:spTree>
      <p:nvGrpSpPr>
        <p:cNvPr id="1" name="Shape 109"/>
        <p:cNvGrpSpPr/>
        <p:nvPr/>
      </p:nvGrpSpPr>
      <p:grpSpPr>
        <a:xfrm>
          <a:off x="0" y="0"/>
          <a:ext cx="0" cy="0"/>
          <a:chOff x="0" y="0"/>
          <a:chExt cx="0" cy="0"/>
        </a:xfrm>
      </p:grpSpPr>
      <p:sp>
        <p:nvSpPr>
          <p:cNvPr id="110" name="Google Shape;110;p17"/>
          <p:cNvSpPr txBox="1">
            <a:spLocks noGrp="1"/>
          </p:cNvSpPr>
          <p:nvPr>
            <p:ph type="subTitle" idx="1"/>
          </p:nvPr>
        </p:nvSpPr>
        <p:spPr>
          <a:xfrm flipH="1">
            <a:off x="2842350" y="2539033"/>
            <a:ext cx="1426500" cy="10233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1" name="Google Shape;111;p17"/>
          <p:cNvSpPr txBox="1">
            <a:spLocks noGrp="1"/>
          </p:cNvSpPr>
          <p:nvPr>
            <p:ph type="subTitle" idx="2"/>
          </p:nvPr>
        </p:nvSpPr>
        <p:spPr>
          <a:xfrm flipH="1">
            <a:off x="2677175" y="2248000"/>
            <a:ext cx="1756800" cy="3567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Fjalla One"/>
              <a:buNone/>
              <a:defRPr sz="1400">
                <a:latin typeface="Saira SemiCondensed SemiBold"/>
                <a:ea typeface="Saira SemiCondensed SemiBold"/>
                <a:cs typeface="Saira SemiCondensed SemiBold"/>
                <a:sym typeface="Saira SemiCondensed SemiBold"/>
              </a:defRPr>
            </a:lvl1pPr>
            <a:lvl2pPr lvl="1" algn="ctr" rtl="0">
              <a:lnSpc>
                <a:spcPct val="100000"/>
              </a:lnSpc>
              <a:spcBef>
                <a:spcPts val="0"/>
              </a:spcBef>
              <a:spcAft>
                <a:spcPts val="0"/>
              </a:spcAft>
              <a:buSzPts val="1800"/>
              <a:buFont typeface="Fjalla One"/>
              <a:buNone/>
              <a:defRPr sz="1800">
                <a:latin typeface="Fjalla One"/>
                <a:ea typeface="Fjalla One"/>
                <a:cs typeface="Fjalla One"/>
                <a:sym typeface="Fjalla One"/>
              </a:defRPr>
            </a:lvl2pPr>
            <a:lvl3pPr lvl="2" algn="ctr" rtl="0">
              <a:lnSpc>
                <a:spcPct val="100000"/>
              </a:lnSpc>
              <a:spcBef>
                <a:spcPts val="0"/>
              </a:spcBef>
              <a:spcAft>
                <a:spcPts val="0"/>
              </a:spcAft>
              <a:buSzPts val="1800"/>
              <a:buFont typeface="Fjalla One"/>
              <a:buNone/>
              <a:defRPr sz="1800">
                <a:latin typeface="Fjalla One"/>
                <a:ea typeface="Fjalla One"/>
                <a:cs typeface="Fjalla One"/>
                <a:sym typeface="Fjalla One"/>
              </a:defRPr>
            </a:lvl3pPr>
            <a:lvl4pPr lvl="3" algn="ctr" rtl="0">
              <a:lnSpc>
                <a:spcPct val="100000"/>
              </a:lnSpc>
              <a:spcBef>
                <a:spcPts val="0"/>
              </a:spcBef>
              <a:spcAft>
                <a:spcPts val="0"/>
              </a:spcAft>
              <a:buSzPts val="1800"/>
              <a:buFont typeface="Fjalla One"/>
              <a:buNone/>
              <a:defRPr sz="1800">
                <a:latin typeface="Fjalla One"/>
                <a:ea typeface="Fjalla One"/>
                <a:cs typeface="Fjalla One"/>
                <a:sym typeface="Fjalla One"/>
              </a:defRPr>
            </a:lvl4pPr>
            <a:lvl5pPr lvl="4" algn="ctr" rtl="0">
              <a:lnSpc>
                <a:spcPct val="100000"/>
              </a:lnSpc>
              <a:spcBef>
                <a:spcPts val="0"/>
              </a:spcBef>
              <a:spcAft>
                <a:spcPts val="0"/>
              </a:spcAft>
              <a:buSzPts val="1800"/>
              <a:buFont typeface="Fjalla One"/>
              <a:buNone/>
              <a:defRPr sz="1800">
                <a:latin typeface="Fjalla One"/>
                <a:ea typeface="Fjalla One"/>
                <a:cs typeface="Fjalla One"/>
                <a:sym typeface="Fjalla One"/>
              </a:defRPr>
            </a:lvl5pPr>
            <a:lvl6pPr lvl="5" algn="ctr" rtl="0">
              <a:lnSpc>
                <a:spcPct val="100000"/>
              </a:lnSpc>
              <a:spcBef>
                <a:spcPts val="0"/>
              </a:spcBef>
              <a:spcAft>
                <a:spcPts val="0"/>
              </a:spcAft>
              <a:buSzPts val="1800"/>
              <a:buFont typeface="Fjalla One"/>
              <a:buNone/>
              <a:defRPr sz="1800">
                <a:latin typeface="Fjalla One"/>
                <a:ea typeface="Fjalla One"/>
                <a:cs typeface="Fjalla One"/>
                <a:sym typeface="Fjalla One"/>
              </a:defRPr>
            </a:lvl6pPr>
            <a:lvl7pPr lvl="6" algn="ctr" rtl="0">
              <a:lnSpc>
                <a:spcPct val="100000"/>
              </a:lnSpc>
              <a:spcBef>
                <a:spcPts val="0"/>
              </a:spcBef>
              <a:spcAft>
                <a:spcPts val="0"/>
              </a:spcAft>
              <a:buSzPts val="1800"/>
              <a:buFont typeface="Fjalla One"/>
              <a:buNone/>
              <a:defRPr sz="1800">
                <a:latin typeface="Fjalla One"/>
                <a:ea typeface="Fjalla One"/>
                <a:cs typeface="Fjalla One"/>
                <a:sym typeface="Fjalla One"/>
              </a:defRPr>
            </a:lvl7pPr>
            <a:lvl8pPr lvl="7" algn="ctr" rtl="0">
              <a:lnSpc>
                <a:spcPct val="100000"/>
              </a:lnSpc>
              <a:spcBef>
                <a:spcPts val="0"/>
              </a:spcBef>
              <a:spcAft>
                <a:spcPts val="0"/>
              </a:spcAft>
              <a:buSzPts val="1800"/>
              <a:buFont typeface="Fjalla One"/>
              <a:buNone/>
              <a:defRPr sz="1800">
                <a:latin typeface="Fjalla One"/>
                <a:ea typeface="Fjalla One"/>
                <a:cs typeface="Fjalla One"/>
                <a:sym typeface="Fjalla One"/>
              </a:defRPr>
            </a:lvl8pPr>
            <a:lvl9pPr lvl="8" algn="ctr" rtl="0">
              <a:lnSpc>
                <a:spcPct val="100000"/>
              </a:lnSpc>
              <a:spcBef>
                <a:spcPts val="0"/>
              </a:spcBef>
              <a:spcAft>
                <a:spcPts val="0"/>
              </a:spcAft>
              <a:buSzPts val="1800"/>
              <a:buFont typeface="Fjalla One"/>
              <a:buNone/>
              <a:defRPr sz="1800">
                <a:latin typeface="Fjalla One"/>
                <a:ea typeface="Fjalla One"/>
                <a:cs typeface="Fjalla One"/>
                <a:sym typeface="Fjalla One"/>
              </a:defRPr>
            </a:lvl9pPr>
          </a:lstStyle>
          <a:p>
            <a:endParaRPr/>
          </a:p>
        </p:txBody>
      </p:sp>
      <p:sp>
        <p:nvSpPr>
          <p:cNvPr id="112" name="Google Shape;112;p17"/>
          <p:cNvSpPr txBox="1">
            <a:spLocks noGrp="1"/>
          </p:cNvSpPr>
          <p:nvPr>
            <p:ph type="subTitle" idx="3"/>
          </p:nvPr>
        </p:nvSpPr>
        <p:spPr>
          <a:xfrm flipH="1">
            <a:off x="4903700" y="2539033"/>
            <a:ext cx="1426500" cy="10233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3" name="Google Shape;113;p17"/>
          <p:cNvSpPr txBox="1">
            <a:spLocks noGrp="1"/>
          </p:cNvSpPr>
          <p:nvPr>
            <p:ph type="subTitle" idx="4"/>
          </p:nvPr>
        </p:nvSpPr>
        <p:spPr>
          <a:xfrm flipH="1">
            <a:off x="4738525" y="2248000"/>
            <a:ext cx="1756800" cy="3567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Fjalla One"/>
              <a:buNone/>
              <a:defRPr sz="1400">
                <a:latin typeface="Saira SemiCondensed SemiBold"/>
                <a:ea typeface="Saira SemiCondensed SemiBold"/>
                <a:cs typeface="Saira SemiCondensed SemiBold"/>
                <a:sym typeface="Saira SemiCondensed SemiBold"/>
              </a:defRPr>
            </a:lvl1pPr>
            <a:lvl2pPr lvl="1" algn="ctr" rtl="0">
              <a:lnSpc>
                <a:spcPct val="100000"/>
              </a:lnSpc>
              <a:spcBef>
                <a:spcPts val="0"/>
              </a:spcBef>
              <a:spcAft>
                <a:spcPts val="0"/>
              </a:spcAft>
              <a:buSzPts val="1800"/>
              <a:buFont typeface="Fjalla One"/>
              <a:buNone/>
              <a:defRPr sz="1800">
                <a:latin typeface="Fjalla One"/>
                <a:ea typeface="Fjalla One"/>
                <a:cs typeface="Fjalla One"/>
                <a:sym typeface="Fjalla One"/>
              </a:defRPr>
            </a:lvl2pPr>
            <a:lvl3pPr lvl="2" algn="ctr" rtl="0">
              <a:lnSpc>
                <a:spcPct val="100000"/>
              </a:lnSpc>
              <a:spcBef>
                <a:spcPts val="0"/>
              </a:spcBef>
              <a:spcAft>
                <a:spcPts val="0"/>
              </a:spcAft>
              <a:buSzPts val="1800"/>
              <a:buFont typeface="Fjalla One"/>
              <a:buNone/>
              <a:defRPr sz="1800">
                <a:latin typeface="Fjalla One"/>
                <a:ea typeface="Fjalla One"/>
                <a:cs typeface="Fjalla One"/>
                <a:sym typeface="Fjalla One"/>
              </a:defRPr>
            </a:lvl3pPr>
            <a:lvl4pPr lvl="3" algn="ctr" rtl="0">
              <a:lnSpc>
                <a:spcPct val="100000"/>
              </a:lnSpc>
              <a:spcBef>
                <a:spcPts val="0"/>
              </a:spcBef>
              <a:spcAft>
                <a:spcPts val="0"/>
              </a:spcAft>
              <a:buSzPts val="1800"/>
              <a:buFont typeface="Fjalla One"/>
              <a:buNone/>
              <a:defRPr sz="1800">
                <a:latin typeface="Fjalla One"/>
                <a:ea typeface="Fjalla One"/>
                <a:cs typeface="Fjalla One"/>
                <a:sym typeface="Fjalla One"/>
              </a:defRPr>
            </a:lvl4pPr>
            <a:lvl5pPr lvl="4" algn="ctr" rtl="0">
              <a:lnSpc>
                <a:spcPct val="100000"/>
              </a:lnSpc>
              <a:spcBef>
                <a:spcPts val="0"/>
              </a:spcBef>
              <a:spcAft>
                <a:spcPts val="0"/>
              </a:spcAft>
              <a:buSzPts val="1800"/>
              <a:buFont typeface="Fjalla One"/>
              <a:buNone/>
              <a:defRPr sz="1800">
                <a:latin typeface="Fjalla One"/>
                <a:ea typeface="Fjalla One"/>
                <a:cs typeface="Fjalla One"/>
                <a:sym typeface="Fjalla One"/>
              </a:defRPr>
            </a:lvl5pPr>
            <a:lvl6pPr lvl="5" algn="ctr" rtl="0">
              <a:lnSpc>
                <a:spcPct val="100000"/>
              </a:lnSpc>
              <a:spcBef>
                <a:spcPts val="0"/>
              </a:spcBef>
              <a:spcAft>
                <a:spcPts val="0"/>
              </a:spcAft>
              <a:buSzPts val="1800"/>
              <a:buFont typeface="Fjalla One"/>
              <a:buNone/>
              <a:defRPr sz="1800">
                <a:latin typeface="Fjalla One"/>
                <a:ea typeface="Fjalla One"/>
                <a:cs typeface="Fjalla One"/>
                <a:sym typeface="Fjalla One"/>
              </a:defRPr>
            </a:lvl6pPr>
            <a:lvl7pPr lvl="6" algn="ctr" rtl="0">
              <a:lnSpc>
                <a:spcPct val="100000"/>
              </a:lnSpc>
              <a:spcBef>
                <a:spcPts val="0"/>
              </a:spcBef>
              <a:spcAft>
                <a:spcPts val="0"/>
              </a:spcAft>
              <a:buSzPts val="1800"/>
              <a:buFont typeface="Fjalla One"/>
              <a:buNone/>
              <a:defRPr sz="1800">
                <a:latin typeface="Fjalla One"/>
                <a:ea typeface="Fjalla One"/>
                <a:cs typeface="Fjalla One"/>
                <a:sym typeface="Fjalla One"/>
              </a:defRPr>
            </a:lvl7pPr>
            <a:lvl8pPr lvl="7" algn="ctr" rtl="0">
              <a:lnSpc>
                <a:spcPct val="100000"/>
              </a:lnSpc>
              <a:spcBef>
                <a:spcPts val="0"/>
              </a:spcBef>
              <a:spcAft>
                <a:spcPts val="0"/>
              </a:spcAft>
              <a:buSzPts val="1800"/>
              <a:buFont typeface="Fjalla One"/>
              <a:buNone/>
              <a:defRPr sz="1800">
                <a:latin typeface="Fjalla One"/>
                <a:ea typeface="Fjalla One"/>
                <a:cs typeface="Fjalla One"/>
                <a:sym typeface="Fjalla One"/>
              </a:defRPr>
            </a:lvl8pPr>
            <a:lvl9pPr lvl="8" algn="ctr" rtl="0">
              <a:lnSpc>
                <a:spcPct val="100000"/>
              </a:lnSpc>
              <a:spcBef>
                <a:spcPts val="0"/>
              </a:spcBef>
              <a:spcAft>
                <a:spcPts val="0"/>
              </a:spcAft>
              <a:buSzPts val="1800"/>
              <a:buFont typeface="Fjalla One"/>
              <a:buNone/>
              <a:defRPr sz="1800">
                <a:latin typeface="Fjalla One"/>
                <a:ea typeface="Fjalla One"/>
                <a:cs typeface="Fjalla One"/>
                <a:sym typeface="Fjalla One"/>
              </a:defRPr>
            </a:lvl9pPr>
          </a:lstStyle>
          <a:p>
            <a:endParaRPr/>
          </a:p>
        </p:txBody>
      </p:sp>
      <p:sp>
        <p:nvSpPr>
          <p:cNvPr id="114" name="Google Shape;114;p17"/>
          <p:cNvSpPr txBox="1">
            <a:spLocks noGrp="1"/>
          </p:cNvSpPr>
          <p:nvPr>
            <p:ph type="subTitle" idx="5"/>
          </p:nvPr>
        </p:nvSpPr>
        <p:spPr>
          <a:xfrm flipH="1">
            <a:off x="6965050" y="2539033"/>
            <a:ext cx="1426500" cy="10233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5" name="Google Shape;115;p17"/>
          <p:cNvSpPr txBox="1">
            <a:spLocks noGrp="1"/>
          </p:cNvSpPr>
          <p:nvPr>
            <p:ph type="subTitle" idx="6"/>
          </p:nvPr>
        </p:nvSpPr>
        <p:spPr>
          <a:xfrm flipH="1">
            <a:off x="6799875" y="2248000"/>
            <a:ext cx="1756800" cy="3567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Fjalla One"/>
              <a:buNone/>
              <a:defRPr sz="1400">
                <a:latin typeface="Saira SemiCondensed SemiBold"/>
                <a:ea typeface="Saira SemiCondensed SemiBold"/>
                <a:cs typeface="Saira SemiCondensed SemiBold"/>
                <a:sym typeface="Saira SemiCondensed SemiBold"/>
              </a:defRPr>
            </a:lvl1pPr>
            <a:lvl2pPr lvl="1" algn="ctr" rtl="0">
              <a:lnSpc>
                <a:spcPct val="100000"/>
              </a:lnSpc>
              <a:spcBef>
                <a:spcPts val="0"/>
              </a:spcBef>
              <a:spcAft>
                <a:spcPts val="0"/>
              </a:spcAft>
              <a:buSzPts val="1800"/>
              <a:buFont typeface="Fjalla One"/>
              <a:buNone/>
              <a:defRPr sz="1800">
                <a:latin typeface="Fjalla One"/>
                <a:ea typeface="Fjalla One"/>
                <a:cs typeface="Fjalla One"/>
                <a:sym typeface="Fjalla One"/>
              </a:defRPr>
            </a:lvl2pPr>
            <a:lvl3pPr lvl="2" algn="ctr" rtl="0">
              <a:lnSpc>
                <a:spcPct val="100000"/>
              </a:lnSpc>
              <a:spcBef>
                <a:spcPts val="0"/>
              </a:spcBef>
              <a:spcAft>
                <a:spcPts val="0"/>
              </a:spcAft>
              <a:buSzPts val="1800"/>
              <a:buFont typeface="Fjalla One"/>
              <a:buNone/>
              <a:defRPr sz="1800">
                <a:latin typeface="Fjalla One"/>
                <a:ea typeface="Fjalla One"/>
                <a:cs typeface="Fjalla One"/>
                <a:sym typeface="Fjalla One"/>
              </a:defRPr>
            </a:lvl3pPr>
            <a:lvl4pPr lvl="3" algn="ctr" rtl="0">
              <a:lnSpc>
                <a:spcPct val="100000"/>
              </a:lnSpc>
              <a:spcBef>
                <a:spcPts val="0"/>
              </a:spcBef>
              <a:spcAft>
                <a:spcPts val="0"/>
              </a:spcAft>
              <a:buSzPts val="1800"/>
              <a:buFont typeface="Fjalla One"/>
              <a:buNone/>
              <a:defRPr sz="1800">
                <a:latin typeface="Fjalla One"/>
                <a:ea typeface="Fjalla One"/>
                <a:cs typeface="Fjalla One"/>
                <a:sym typeface="Fjalla One"/>
              </a:defRPr>
            </a:lvl4pPr>
            <a:lvl5pPr lvl="4" algn="ctr" rtl="0">
              <a:lnSpc>
                <a:spcPct val="100000"/>
              </a:lnSpc>
              <a:spcBef>
                <a:spcPts val="0"/>
              </a:spcBef>
              <a:spcAft>
                <a:spcPts val="0"/>
              </a:spcAft>
              <a:buSzPts val="1800"/>
              <a:buFont typeface="Fjalla One"/>
              <a:buNone/>
              <a:defRPr sz="1800">
                <a:latin typeface="Fjalla One"/>
                <a:ea typeface="Fjalla One"/>
                <a:cs typeface="Fjalla One"/>
                <a:sym typeface="Fjalla One"/>
              </a:defRPr>
            </a:lvl5pPr>
            <a:lvl6pPr lvl="5" algn="ctr" rtl="0">
              <a:lnSpc>
                <a:spcPct val="100000"/>
              </a:lnSpc>
              <a:spcBef>
                <a:spcPts val="0"/>
              </a:spcBef>
              <a:spcAft>
                <a:spcPts val="0"/>
              </a:spcAft>
              <a:buSzPts val="1800"/>
              <a:buFont typeface="Fjalla One"/>
              <a:buNone/>
              <a:defRPr sz="1800">
                <a:latin typeface="Fjalla One"/>
                <a:ea typeface="Fjalla One"/>
                <a:cs typeface="Fjalla One"/>
                <a:sym typeface="Fjalla One"/>
              </a:defRPr>
            </a:lvl6pPr>
            <a:lvl7pPr lvl="6" algn="ctr" rtl="0">
              <a:lnSpc>
                <a:spcPct val="100000"/>
              </a:lnSpc>
              <a:spcBef>
                <a:spcPts val="0"/>
              </a:spcBef>
              <a:spcAft>
                <a:spcPts val="0"/>
              </a:spcAft>
              <a:buSzPts val="1800"/>
              <a:buFont typeface="Fjalla One"/>
              <a:buNone/>
              <a:defRPr sz="1800">
                <a:latin typeface="Fjalla One"/>
                <a:ea typeface="Fjalla One"/>
                <a:cs typeface="Fjalla One"/>
                <a:sym typeface="Fjalla One"/>
              </a:defRPr>
            </a:lvl7pPr>
            <a:lvl8pPr lvl="7" algn="ctr" rtl="0">
              <a:lnSpc>
                <a:spcPct val="100000"/>
              </a:lnSpc>
              <a:spcBef>
                <a:spcPts val="0"/>
              </a:spcBef>
              <a:spcAft>
                <a:spcPts val="0"/>
              </a:spcAft>
              <a:buSzPts val="1800"/>
              <a:buFont typeface="Fjalla One"/>
              <a:buNone/>
              <a:defRPr sz="1800">
                <a:latin typeface="Fjalla One"/>
                <a:ea typeface="Fjalla One"/>
                <a:cs typeface="Fjalla One"/>
                <a:sym typeface="Fjalla One"/>
              </a:defRPr>
            </a:lvl8pPr>
            <a:lvl9pPr lvl="8" algn="ctr" rtl="0">
              <a:lnSpc>
                <a:spcPct val="100000"/>
              </a:lnSpc>
              <a:spcBef>
                <a:spcPts val="0"/>
              </a:spcBef>
              <a:spcAft>
                <a:spcPts val="0"/>
              </a:spcAft>
              <a:buSzPts val="1800"/>
              <a:buFont typeface="Fjalla One"/>
              <a:buNone/>
              <a:defRPr sz="1800">
                <a:latin typeface="Fjalla One"/>
                <a:ea typeface="Fjalla One"/>
                <a:cs typeface="Fjalla One"/>
                <a:sym typeface="Fjalla One"/>
              </a:defRPr>
            </a:lvl9pPr>
          </a:lstStyle>
          <a:p>
            <a:endParaRPr/>
          </a:p>
        </p:txBody>
      </p:sp>
      <p:sp>
        <p:nvSpPr>
          <p:cNvPr id="116" name="Google Shape;116;p17"/>
          <p:cNvSpPr/>
          <p:nvPr/>
        </p:nvSpPr>
        <p:spPr>
          <a:xfrm>
            <a:off x="0" y="0"/>
            <a:ext cx="722700" cy="51435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17"/>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18" name="Google Shape;118;p17"/>
          <p:cNvSpPr/>
          <p:nvPr/>
        </p:nvSpPr>
        <p:spPr>
          <a:xfrm>
            <a:off x="8636100" y="4635600"/>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bg>
      <p:bgPr>
        <a:solidFill>
          <a:schemeClr val="lt1"/>
        </a:solidFill>
        <a:effectLst/>
      </p:bgPr>
    </p:bg>
    <p:spTree>
      <p:nvGrpSpPr>
        <p:cNvPr id="1" name="Shape 119"/>
        <p:cNvGrpSpPr/>
        <p:nvPr/>
      </p:nvGrpSpPr>
      <p:grpSpPr>
        <a:xfrm>
          <a:off x="0" y="0"/>
          <a:ext cx="0" cy="0"/>
          <a:chOff x="0" y="0"/>
          <a:chExt cx="0" cy="0"/>
        </a:xfrm>
      </p:grpSpPr>
      <p:sp>
        <p:nvSpPr>
          <p:cNvPr id="120" name="Google Shape;120;p18"/>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21" name="Google Shape;121;p18"/>
          <p:cNvSpPr/>
          <p:nvPr/>
        </p:nvSpPr>
        <p:spPr>
          <a:xfrm>
            <a:off x="0" y="0"/>
            <a:ext cx="722700" cy="3873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18"/>
          <p:cNvSpPr/>
          <p:nvPr/>
        </p:nvSpPr>
        <p:spPr>
          <a:xfrm>
            <a:off x="8636100" y="4646486"/>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18"/>
          <p:cNvSpPr txBox="1">
            <a:spLocks noGrp="1"/>
          </p:cNvSpPr>
          <p:nvPr>
            <p:ph type="subTitle" idx="1"/>
          </p:nvPr>
        </p:nvSpPr>
        <p:spPr>
          <a:xfrm flipH="1">
            <a:off x="2641776" y="1902450"/>
            <a:ext cx="1683300" cy="830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solidFill>
                  <a:schemeClr val="dk1"/>
                </a:solidFill>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4" name="Google Shape;124;p18"/>
          <p:cNvSpPr txBox="1">
            <a:spLocks noGrp="1"/>
          </p:cNvSpPr>
          <p:nvPr>
            <p:ph type="subTitle" idx="2"/>
          </p:nvPr>
        </p:nvSpPr>
        <p:spPr>
          <a:xfrm flipH="1">
            <a:off x="4562700" y="1902450"/>
            <a:ext cx="1683300" cy="830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solidFill>
                  <a:schemeClr val="dk1"/>
                </a:solidFill>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5" name="Google Shape;125;p18"/>
          <p:cNvSpPr txBox="1">
            <a:spLocks noGrp="1"/>
          </p:cNvSpPr>
          <p:nvPr>
            <p:ph type="subTitle" idx="3"/>
          </p:nvPr>
        </p:nvSpPr>
        <p:spPr>
          <a:xfrm flipH="1">
            <a:off x="6483650" y="1902450"/>
            <a:ext cx="1683300" cy="830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solidFill>
                  <a:schemeClr val="dk1"/>
                </a:solidFill>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6" name="Google Shape;126;p18"/>
          <p:cNvSpPr txBox="1">
            <a:spLocks noGrp="1"/>
          </p:cNvSpPr>
          <p:nvPr>
            <p:ph type="subTitle" idx="4"/>
          </p:nvPr>
        </p:nvSpPr>
        <p:spPr>
          <a:xfrm flipH="1">
            <a:off x="2641714" y="3274550"/>
            <a:ext cx="1683300" cy="830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solidFill>
                  <a:schemeClr val="dk1"/>
                </a:solidFill>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7" name="Google Shape;127;p18"/>
          <p:cNvSpPr txBox="1">
            <a:spLocks noGrp="1"/>
          </p:cNvSpPr>
          <p:nvPr>
            <p:ph type="subTitle" idx="5"/>
          </p:nvPr>
        </p:nvSpPr>
        <p:spPr>
          <a:xfrm flipH="1">
            <a:off x="4562676" y="3274550"/>
            <a:ext cx="1683300" cy="830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solidFill>
                  <a:schemeClr val="dk1"/>
                </a:solidFill>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8" name="Google Shape;128;p18"/>
          <p:cNvSpPr txBox="1">
            <a:spLocks noGrp="1"/>
          </p:cNvSpPr>
          <p:nvPr>
            <p:ph type="subTitle" idx="6"/>
          </p:nvPr>
        </p:nvSpPr>
        <p:spPr>
          <a:xfrm flipH="1">
            <a:off x="6483650" y="3274550"/>
            <a:ext cx="1683300" cy="830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solidFill>
                  <a:schemeClr val="dk1"/>
                </a:solidFill>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10_Título y objetos_1_1">
    <p:bg>
      <p:bgPr>
        <a:solidFill>
          <a:schemeClr val="lt1"/>
        </a:solidFill>
        <a:effectLst/>
      </p:bgPr>
    </p:bg>
    <p:spTree>
      <p:nvGrpSpPr>
        <p:cNvPr id="1" name="Shape 129"/>
        <p:cNvGrpSpPr/>
        <p:nvPr/>
      </p:nvGrpSpPr>
      <p:grpSpPr>
        <a:xfrm>
          <a:off x="0" y="0"/>
          <a:ext cx="0" cy="0"/>
          <a:chOff x="0" y="0"/>
          <a:chExt cx="0" cy="0"/>
        </a:xfrm>
      </p:grpSpPr>
      <p:sp>
        <p:nvSpPr>
          <p:cNvPr id="130" name="Google Shape;130;p19"/>
          <p:cNvSpPr/>
          <p:nvPr/>
        </p:nvSpPr>
        <p:spPr>
          <a:xfrm flipH="1">
            <a:off x="8421300" y="1269725"/>
            <a:ext cx="722700" cy="3873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19"/>
          <p:cNvSpPr txBox="1">
            <a:spLocks noGrp="1"/>
          </p:cNvSpPr>
          <p:nvPr>
            <p:ph type="ctrTitle"/>
          </p:nvPr>
        </p:nvSpPr>
        <p:spPr>
          <a:xfrm>
            <a:off x="6609425" y="1951175"/>
            <a:ext cx="1561200" cy="1241400"/>
          </a:xfrm>
          <a:prstGeom prst="rect">
            <a:avLst/>
          </a:prstGeom>
          <a:noFill/>
          <a:ln>
            <a:noFill/>
          </a:ln>
        </p:spPr>
        <p:txBody>
          <a:bodyPr spcFirstLastPara="1" wrap="square" lIns="68575" tIns="34275" rIns="68575" bIns="34275" anchor="ctr" anchorCtr="0">
            <a:noAutofit/>
          </a:bodyPr>
          <a:lstStyle>
            <a:lvl1pPr lvl="0" algn="r" rtl="0">
              <a:lnSpc>
                <a:spcPct val="9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32" name="Google Shape;132;p19"/>
          <p:cNvSpPr/>
          <p:nvPr/>
        </p:nvSpPr>
        <p:spPr>
          <a:xfrm>
            <a:off x="8636100" y="0"/>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3"/>
        <p:cNvGrpSpPr/>
        <p:nvPr/>
      </p:nvGrpSpPr>
      <p:grpSpPr>
        <a:xfrm>
          <a:off x="0" y="0"/>
          <a:ext cx="0" cy="0"/>
          <a:chOff x="0" y="0"/>
          <a:chExt cx="0" cy="0"/>
        </a:xfrm>
      </p:grpSpPr>
      <p:sp>
        <p:nvSpPr>
          <p:cNvPr id="134" name="Google Shape;134;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135" name="Google Shape;135;p2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SzPts val="1400"/>
              <a:buChar char="●"/>
              <a:defRPr/>
            </a:lvl1pPr>
            <a:lvl2pPr marL="914400" lvl="1" indent="-317500" algn="l" rtl="0">
              <a:lnSpc>
                <a:spcPct val="115000"/>
              </a:lnSpc>
              <a:spcBef>
                <a:spcPts val="1600"/>
              </a:spcBef>
              <a:spcAft>
                <a:spcPts val="0"/>
              </a:spcAft>
              <a:buSzPts val="1400"/>
              <a:buChar char="○"/>
              <a:defRPr/>
            </a:lvl2pPr>
            <a:lvl3pPr marL="1371600" lvl="2" indent="-317500" algn="l" rtl="0">
              <a:lnSpc>
                <a:spcPct val="115000"/>
              </a:lnSpc>
              <a:spcBef>
                <a:spcPts val="1600"/>
              </a:spcBef>
              <a:spcAft>
                <a:spcPts val="0"/>
              </a:spcAft>
              <a:buSzPts val="1400"/>
              <a:buChar char="■"/>
              <a:defRPr/>
            </a:lvl3pPr>
            <a:lvl4pPr marL="1828800" lvl="3" indent="-317500" algn="l" rtl="0">
              <a:lnSpc>
                <a:spcPct val="115000"/>
              </a:lnSpc>
              <a:spcBef>
                <a:spcPts val="1600"/>
              </a:spcBef>
              <a:spcAft>
                <a:spcPts val="0"/>
              </a:spcAft>
              <a:buSzPts val="1400"/>
              <a:buChar char="●"/>
              <a:defRPr/>
            </a:lvl4pPr>
            <a:lvl5pPr marL="2286000" lvl="4" indent="-317500" algn="l" rtl="0">
              <a:lnSpc>
                <a:spcPct val="115000"/>
              </a:lnSpc>
              <a:spcBef>
                <a:spcPts val="1600"/>
              </a:spcBef>
              <a:spcAft>
                <a:spcPts val="0"/>
              </a:spcAft>
              <a:buSzPts val="1400"/>
              <a:buChar char="○"/>
              <a:defRPr/>
            </a:lvl5pPr>
            <a:lvl6pPr marL="2743200" lvl="5" indent="-317500" algn="l" rtl="0">
              <a:lnSpc>
                <a:spcPct val="115000"/>
              </a:lnSpc>
              <a:spcBef>
                <a:spcPts val="1600"/>
              </a:spcBef>
              <a:spcAft>
                <a:spcPts val="0"/>
              </a:spcAft>
              <a:buSzPts val="1400"/>
              <a:buChar char="■"/>
              <a:defRPr/>
            </a:lvl6pPr>
            <a:lvl7pPr marL="3200400" lvl="6" indent="-317500" algn="l" rtl="0">
              <a:lnSpc>
                <a:spcPct val="115000"/>
              </a:lnSpc>
              <a:spcBef>
                <a:spcPts val="1600"/>
              </a:spcBef>
              <a:spcAft>
                <a:spcPts val="0"/>
              </a:spcAft>
              <a:buSzPts val="1400"/>
              <a:buChar char="●"/>
              <a:defRPr/>
            </a:lvl7pPr>
            <a:lvl8pPr marL="3657600" lvl="7" indent="-317500" algn="l" rtl="0">
              <a:lnSpc>
                <a:spcPct val="115000"/>
              </a:lnSpc>
              <a:spcBef>
                <a:spcPts val="1600"/>
              </a:spcBef>
              <a:spcAft>
                <a:spcPts val="0"/>
              </a:spcAft>
              <a:buSzPts val="1400"/>
              <a:buChar char="○"/>
              <a:defRPr/>
            </a:lvl8pPr>
            <a:lvl9pPr marL="4114800" lvl="8" indent="-317500" algn="l" rtl="0">
              <a:lnSpc>
                <a:spcPct val="115000"/>
              </a:lnSpc>
              <a:spcBef>
                <a:spcPts val="1600"/>
              </a:spcBef>
              <a:spcAft>
                <a:spcPts val="1600"/>
              </a:spcAft>
              <a:buSzPts val="1400"/>
              <a:buChar char="■"/>
              <a:defRPr/>
            </a:lvl9pPr>
          </a:lstStyle>
          <a:p>
            <a:endParaRPr/>
          </a:p>
        </p:txBody>
      </p:sp>
      <p:sp>
        <p:nvSpPr>
          <p:cNvPr id="136" name="Google Shape;136;p20"/>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7" name="Google Shape;137;p20"/>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8" name="Google Shape;138;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1_Título y objetos_4_2_1_1">
    <p:bg>
      <p:bgPr>
        <a:solidFill>
          <a:schemeClr val="lt1"/>
        </a:solidFill>
        <a:effectLst/>
      </p:bgPr>
    </p:bg>
    <p:spTree>
      <p:nvGrpSpPr>
        <p:cNvPr id="1" name="Shape 139"/>
        <p:cNvGrpSpPr/>
        <p:nvPr/>
      </p:nvGrpSpPr>
      <p:grpSpPr>
        <a:xfrm>
          <a:off x="0" y="0"/>
          <a:ext cx="0" cy="0"/>
          <a:chOff x="0" y="0"/>
          <a:chExt cx="0" cy="0"/>
        </a:xfrm>
      </p:grpSpPr>
      <p:sp>
        <p:nvSpPr>
          <p:cNvPr id="140" name="Google Shape;140;p21"/>
          <p:cNvSpPr txBox="1">
            <a:spLocks noGrp="1"/>
          </p:cNvSpPr>
          <p:nvPr>
            <p:ph type="ctrTitle"/>
          </p:nvPr>
        </p:nvSpPr>
        <p:spPr>
          <a:xfrm flipH="1">
            <a:off x="5711003" y="803000"/>
            <a:ext cx="2737800" cy="1241400"/>
          </a:xfrm>
          <a:prstGeom prst="rect">
            <a:avLst/>
          </a:prstGeom>
          <a:noFill/>
          <a:ln>
            <a:noFill/>
          </a:ln>
        </p:spPr>
        <p:txBody>
          <a:bodyPr spcFirstLastPara="1" wrap="square" lIns="68575" tIns="34275" rIns="68575" bIns="34275" anchor="b" anchorCtr="0">
            <a:noAutofit/>
          </a:bodyPr>
          <a:lstStyle>
            <a:lvl1pPr lvl="0" algn="r" rtl="0">
              <a:lnSpc>
                <a:spcPct val="100000"/>
              </a:lnSpc>
              <a:spcBef>
                <a:spcPts val="0"/>
              </a:spcBef>
              <a:spcAft>
                <a:spcPts val="0"/>
              </a:spcAft>
              <a:buSzPts val="4800"/>
              <a:buFont typeface="Advent Pro SemiBold"/>
              <a:buNone/>
              <a:defRPr sz="4300">
                <a:latin typeface="Saira SemiCondensed SemiBold"/>
                <a:ea typeface="Saira SemiCondensed SemiBold"/>
                <a:cs typeface="Saira SemiCondensed SemiBold"/>
                <a:sym typeface="Saira SemiCondensed SemiBold"/>
              </a:defRPr>
            </a:lvl1pPr>
            <a:lvl2pPr lvl="1" algn="r" rtl="0">
              <a:lnSpc>
                <a:spcPct val="100000"/>
              </a:lnSpc>
              <a:spcBef>
                <a:spcPts val="0"/>
              </a:spcBef>
              <a:spcAft>
                <a:spcPts val="0"/>
              </a:spcAft>
              <a:buSzPts val="2800"/>
              <a:buNone/>
              <a:defRPr/>
            </a:lvl2pPr>
            <a:lvl3pPr lvl="2" algn="r" rtl="0">
              <a:lnSpc>
                <a:spcPct val="100000"/>
              </a:lnSpc>
              <a:spcBef>
                <a:spcPts val="0"/>
              </a:spcBef>
              <a:spcAft>
                <a:spcPts val="0"/>
              </a:spcAft>
              <a:buSzPts val="2800"/>
              <a:buNone/>
              <a:defRPr/>
            </a:lvl3pPr>
            <a:lvl4pPr lvl="3" algn="r" rtl="0">
              <a:lnSpc>
                <a:spcPct val="100000"/>
              </a:lnSpc>
              <a:spcBef>
                <a:spcPts val="0"/>
              </a:spcBef>
              <a:spcAft>
                <a:spcPts val="0"/>
              </a:spcAft>
              <a:buSzPts val="2800"/>
              <a:buNone/>
              <a:defRPr/>
            </a:lvl4pPr>
            <a:lvl5pPr lvl="4" algn="r" rtl="0">
              <a:lnSpc>
                <a:spcPct val="100000"/>
              </a:lnSpc>
              <a:spcBef>
                <a:spcPts val="0"/>
              </a:spcBef>
              <a:spcAft>
                <a:spcPts val="0"/>
              </a:spcAft>
              <a:buSzPts val="2800"/>
              <a:buNone/>
              <a:defRPr/>
            </a:lvl5pPr>
            <a:lvl6pPr lvl="5" algn="r" rtl="0">
              <a:lnSpc>
                <a:spcPct val="100000"/>
              </a:lnSpc>
              <a:spcBef>
                <a:spcPts val="0"/>
              </a:spcBef>
              <a:spcAft>
                <a:spcPts val="0"/>
              </a:spcAft>
              <a:buSzPts val="2800"/>
              <a:buNone/>
              <a:defRPr/>
            </a:lvl6pPr>
            <a:lvl7pPr lvl="6" algn="r" rtl="0">
              <a:lnSpc>
                <a:spcPct val="100000"/>
              </a:lnSpc>
              <a:spcBef>
                <a:spcPts val="0"/>
              </a:spcBef>
              <a:spcAft>
                <a:spcPts val="0"/>
              </a:spcAft>
              <a:buSzPts val="2800"/>
              <a:buNone/>
              <a:defRPr/>
            </a:lvl7pPr>
            <a:lvl8pPr lvl="7" algn="r" rtl="0">
              <a:lnSpc>
                <a:spcPct val="100000"/>
              </a:lnSpc>
              <a:spcBef>
                <a:spcPts val="0"/>
              </a:spcBef>
              <a:spcAft>
                <a:spcPts val="0"/>
              </a:spcAft>
              <a:buSzPts val="2800"/>
              <a:buNone/>
              <a:defRPr/>
            </a:lvl8pPr>
            <a:lvl9pPr lvl="8" algn="r" rtl="0">
              <a:lnSpc>
                <a:spcPct val="100000"/>
              </a:lnSpc>
              <a:spcBef>
                <a:spcPts val="0"/>
              </a:spcBef>
              <a:spcAft>
                <a:spcPts val="0"/>
              </a:spcAft>
              <a:buSzPts val="2800"/>
              <a:buNone/>
              <a:defRPr/>
            </a:lvl9pPr>
          </a:lstStyle>
          <a:p>
            <a:endParaRPr/>
          </a:p>
        </p:txBody>
      </p:sp>
      <p:sp>
        <p:nvSpPr>
          <p:cNvPr id="141" name="Google Shape;141;p21"/>
          <p:cNvSpPr txBox="1">
            <a:spLocks noGrp="1"/>
          </p:cNvSpPr>
          <p:nvPr>
            <p:ph type="subTitle" idx="1"/>
          </p:nvPr>
        </p:nvSpPr>
        <p:spPr>
          <a:xfrm flipH="1">
            <a:off x="5711000" y="2815050"/>
            <a:ext cx="2737800" cy="1031700"/>
          </a:xfrm>
          <a:prstGeom prst="rect">
            <a:avLst/>
          </a:prstGeom>
          <a:noFill/>
          <a:ln>
            <a:noFill/>
          </a:ln>
        </p:spPr>
        <p:txBody>
          <a:bodyPr spcFirstLastPara="1" wrap="square" lIns="68575" tIns="34275" rIns="68575" bIns="34275" anchor="t" anchorCtr="0">
            <a:noAutofit/>
          </a:bodyPr>
          <a:lstStyle>
            <a:lvl1pPr lvl="0" algn="r" rtl="0">
              <a:lnSpc>
                <a:spcPct val="90000"/>
              </a:lnSpc>
              <a:spcBef>
                <a:spcPts val="0"/>
              </a:spcBef>
              <a:spcAft>
                <a:spcPts val="0"/>
              </a:spcAft>
              <a:buSzPts val="1200"/>
              <a:buNone/>
              <a:defRPr>
                <a:latin typeface="Abel"/>
                <a:ea typeface="Abel"/>
                <a:cs typeface="Abel"/>
                <a:sym typeface="Abel"/>
              </a:defRPr>
            </a:lvl1pPr>
            <a:lvl2pPr lvl="1" algn="r" rtl="0">
              <a:lnSpc>
                <a:spcPct val="90000"/>
              </a:lnSpc>
              <a:spcBef>
                <a:spcPts val="1600"/>
              </a:spcBef>
              <a:spcAft>
                <a:spcPts val="0"/>
              </a:spcAft>
              <a:buSzPts val="1500"/>
              <a:buNone/>
              <a:defRPr sz="1500"/>
            </a:lvl2pPr>
            <a:lvl3pPr lvl="2" algn="r" rtl="0">
              <a:lnSpc>
                <a:spcPct val="90000"/>
              </a:lnSpc>
              <a:spcBef>
                <a:spcPts val="1600"/>
              </a:spcBef>
              <a:spcAft>
                <a:spcPts val="0"/>
              </a:spcAft>
              <a:buSzPts val="1400"/>
              <a:buNone/>
              <a:defRPr sz="1400"/>
            </a:lvl3pPr>
            <a:lvl4pPr lvl="3" algn="r" rtl="0">
              <a:lnSpc>
                <a:spcPct val="90000"/>
              </a:lnSpc>
              <a:spcBef>
                <a:spcPts val="1600"/>
              </a:spcBef>
              <a:spcAft>
                <a:spcPts val="0"/>
              </a:spcAft>
              <a:buSzPts val="1200"/>
              <a:buNone/>
              <a:defRPr sz="1200"/>
            </a:lvl4pPr>
            <a:lvl5pPr lvl="4" algn="r" rtl="0">
              <a:lnSpc>
                <a:spcPct val="90000"/>
              </a:lnSpc>
              <a:spcBef>
                <a:spcPts val="1600"/>
              </a:spcBef>
              <a:spcAft>
                <a:spcPts val="0"/>
              </a:spcAft>
              <a:buSzPts val="1200"/>
              <a:buNone/>
              <a:defRPr sz="1200"/>
            </a:lvl5pPr>
            <a:lvl6pPr lvl="5" algn="r" rtl="0">
              <a:lnSpc>
                <a:spcPct val="90000"/>
              </a:lnSpc>
              <a:spcBef>
                <a:spcPts val="1600"/>
              </a:spcBef>
              <a:spcAft>
                <a:spcPts val="0"/>
              </a:spcAft>
              <a:buSzPts val="1200"/>
              <a:buNone/>
              <a:defRPr sz="1200"/>
            </a:lvl6pPr>
            <a:lvl7pPr lvl="6" algn="r" rtl="0">
              <a:lnSpc>
                <a:spcPct val="90000"/>
              </a:lnSpc>
              <a:spcBef>
                <a:spcPts val="1600"/>
              </a:spcBef>
              <a:spcAft>
                <a:spcPts val="0"/>
              </a:spcAft>
              <a:buSzPts val="1200"/>
              <a:buNone/>
              <a:defRPr sz="1200"/>
            </a:lvl7pPr>
            <a:lvl8pPr lvl="7" algn="r" rtl="0">
              <a:lnSpc>
                <a:spcPct val="90000"/>
              </a:lnSpc>
              <a:spcBef>
                <a:spcPts val="1600"/>
              </a:spcBef>
              <a:spcAft>
                <a:spcPts val="0"/>
              </a:spcAft>
              <a:buSzPts val="1200"/>
              <a:buNone/>
              <a:defRPr sz="1200"/>
            </a:lvl8pPr>
            <a:lvl9pPr lvl="8" algn="r" rtl="0">
              <a:lnSpc>
                <a:spcPct val="90000"/>
              </a:lnSpc>
              <a:spcBef>
                <a:spcPts val="1600"/>
              </a:spcBef>
              <a:spcAft>
                <a:spcPts val="1600"/>
              </a:spcAft>
              <a:buSzPts val="1200"/>
              <a:buNone/>
              <a:defRPr sz="1200"/>
            </a:lvl9pPr>
          </a:lstStyle>
          <a:p>
            <a:endParaRPr/>
          </a:p>
        </p:txBody>
      </p:sp>
      <p:sp>
        <p:nvSpPr>
          <p:cNvPr id="142" name="Google Shape;142;p21"/>
          <p:cNvSpPr/>
          <p:nvPr/>
        </p:nvSpPr>
        <p:spPr>
          <a:xfrm flipH="1">
            <a:off x="0" y="0"/>
            <a:ext cx="4196935" cy="5143530"/>
          </a:xfrm>
          <a:custGeom>
            <a:avLst/>
            <a:gdLst/>
            <a:ahLst/>
            <a:cxnLst/>
            <a:rect l="l" t="t" r="r" b="b"/>
            <a:pathLst>
              <a:path w="140542" h="65892" extrusionOk="0">
                <a:moveTo>
                  <a:pt x="0" y="0"/>
                </a:moveTo>
                <a:lnTo>
                  <a:pt x="0" y="65891"/>
                </a:lnTo>
                <a:lnTo>
                  <a:pt x="140541" y="65891"/>
                </a:lnTo>
                <a:lnTo>
                  <a:pt x="140541" y="0"/>
                </a:lnTo>
                <a:close/>
              </a:path>
            </a:pathLst>
          </a:cu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21"/>
          <p:cNvSpPr txBox="1"/>
          <p:nvPr/>
        </p:nvSpPr>
        <p:spPr>
          <a:xfrm>
            <a:off x="4673300" y="3924250"/>
            <a:ext cx="3775500" cy="845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300"/>
              </a:spcBef>
              <a:spcAft>
                <a:spcPts val="0"/>
              </a:spcAft>
              <a:buClr>
                <a:srgbClr val="000000"/>
              </a:buClr>
              <a:buSzPts val="1000"/>
              <a:buFont typeface="Arial"/>
              <a:buNone/>
            </a:pPr>
            <a:r>
              <a:rPr lang="en" sz="1000" b="1" i="0" u="none" strike="noStrike" cap="none">
                <a:solidFill>
                  <a:schemeClr val="dk1"/>
                </a:solidFill>
                <a:latin typeface="Abel"/>
                <a:ea typeface="Abel"/>
                <a:cs typeface="Abel"/>
                <a:sym typeface="Abel"/>
              </a:rPr>
              <a:t>CREDITS</a:t>
            </a:r>
            <a:r>
              <a:rPr lang="en" sz="1000" b="0" i="0" u="none" strike="noStrike" cap="none">
                <a:solidFill>
                  <a:schemeClr val="dk1"/>
                </a:solidFill>
                <a:latin typeface="Abel"/>
                <a:ea typeface="Abel"/>
                <a:cs typeface="Abel"/>
                <a:sym typeface="Abel"/>
              </a:rPr>
              <a:t>: This presentation template was created by </a:t>
            </a:r>
            <a:r>
              <a:rPr lang="en" sz="1000" b="1" i="0" u="none" strike="noStrike" cap="none">
                <a:solidFill>
                  <a:schemeClr val="hlink"/>
                </a:solidFill>
                <a:uFill>
                  <a:noFill/>
                </a:uFill>
                <a:latin typeface="Abel"/>
                <a:ea typeface="Abel"/>
                <a:cs typeface="Abel"/>
                <a:sym typeface="Abel"/>
                <a:hlinkClick r:id="rId2"/>
              </a:rPr>
              <a:t>Slidesgo</a:t>
            </a:r>
            <a:r>
              <a:rPr lang="en" sz="1000" b="0" i="0" u="none" strike="noStrike" cap="none">
                <a:solidFill>
                  <a:schemeClr val="dk1"/>
                </a:solidFill>
                <a:latin typeface="Abel"/>
                <a:ea typeface="Abel"/>
                <a:cs typeface="Abel"/>
                <a:sym typeface="Abel"/>
              </a:rPr>
              <a:t>, including icons by </a:t>
            </a:r>
            <a:r>
              <a:rPr lang="en" sz="1000" b="1" i="0" u="none" strike="noStrike" cap="none">
                <a:solidFill>
                  <a:schemeClr val="hlink"/>
                </a:solidFill>
                <a:uFill>
                  <a:noFill/>
                </a:uFill>
                <a:latin typeface="Abel"/>
                <a:ea typeface="Abel"/>
                <a:cs typeface="Abel"/>
                <a:sym typeface="Abel"/>
                <a:hlinkClick r:id="rId3"/>
              </a:rPr>
              <a:t>Flaticon</a:t>
            </a:r>
            <a:r>
              <a:rPr lang="en" sz="1000" b="0" i="0" u="none" strike="noStrike" cap="none">
                <a:solidFill>
                  <a:schemeClr val="dk1"/>
                </a:solidFill>
                <a:latin typeface="Abel"/>
                <a:ea typeface="Abel"/>
                <a:cs typeface="Abel"/>
                <a:sym typeface="Abel"/>
              </a:rPr>
              <a:t>, and infographics &amp; images by </a:t>
            </a:r>
            <a:r>
              <a:rPr lang="en" sz="1000" b="1" i="0" u="none" strike="noStrike" cap="none">
                <a:solidFill>
                  <a:schemeClr val="hlink"/>
                </a:solidFill>
                <a:uFill>
                  <a:noFill/>
                </a:uFill>
                <a:latin typeface="Abel"/>
                <a:ea typeface="Abel"/>
                <a:cs typeface="Abel"/>
                <a:sym typeface="Abel"/>
                <a:hlinkClick r:id="rId4"/>
              </a:rPr>
              <a:t>Freepik</a:t>
            </a:r>
            <a:r>
              <a:rPr lang="en" sz="1000" b="0" i="0" u="none" strike="noStrike" cap="none">
                <a:solidFill>
                  <a:schemeClr val="dk1"/>
                </a:solidFill>
                <a:latin typeface="Abel"/>
                <a:ea typeface="Abel"/>
                <a:cs typeface="Abel"/>
                <a:sym typeface="Abel"/>
              </a:rPr>
              <a:t>. </a:t>
            </a:r>
            <a:endParaRPr sz="1000" b="0" i="0" u="none" strike="noStrike" cap="none">
              <a:solidFill>
                <a:schemeClr val="dk1"/>
              </a:solidFill>
              <a:latin typeface="Abel"/>
              <a:ea typeface="Abel"/>
              <a:cs typeface="Abel"/>
              <a:sym typeface="Abel"/>
            </a:endParaRPr>
          </a:p>
          <a:p>
            <a:pPr marL="0" marR="0" lvl="0" indent="0" algn="r" rtl="0">
              <a:lnSpc>
                <a:spcPct val="115000"/>
              </a:lnSpc>
              <a:spcBef>
                <a:spcPts val="300"/>
              </a:spcBef>
              <a:spcAft>
                <a:spcPts val="0"/>
              </a:spcAft>
              <a:buClr>
                <a:srgbClr val="000000"/>
              </a:buClr>
              <a:buSzPts val="1000"/>
              <a:buFont typeface="Arial"/>
              <a:buNone/>
            </a:pPr>
            <a:r>
              <a:rPr lang="en" sz="1000" b="1" i="0" u="none" strike="noStrike" cap="none">
                <a:solidFill>
                  <a:schemeClr val="dk1"/>
                </a:solidFill>
                <a:latin typeface="Abel"/>
                <a:ea typeface="Abel"/>
                <a:cs typeface="Abel"/>
                <a:sym typeface="Abel"/>
              </a:rPr>
              <a:t>Please keep this slide for attribution.</a:t>
            </a:r>
            <a:endParaRPr sz="1000" b="1" i="0" u="none" strike="noStrike" cap="none">
              <a:solidFill>
                <a:schemeClr val="dk1"/>
              </a:solidFill>
              <a:latin typeface="Abel"/>
              <a:ea typeface="Abel"/>
              <a:cs typeface="Abel"/>
              <a:sym typeface="Abel"/>
            </a:endParaRPr>
          </a:p>
        </p:txBody>
      </p:sp>
      <p:sp>
        <p:nvSpPr>
          <p:cNvPr id="144" name="Google Shape;144;p21"/>
          <p:cNvSpPr/>
          <p:nvPr/>
        </p:nvSpPr>
        <p:spPr>
          <a:xfrm>
            <a:off x="8636100" y="4635600"/>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7" name="Google Shape;17;p3"/>
          <p:cNvSpPr/>
          <p:nvPr/>
        </p:nvSpPr>
        <p:spPr>
          <a:xfrm>
            <a:off x="1202150" y="584950"/>
            <a:ext cx="6739800" cy="3973500"/>
          </a:xfrm>
          <a:prstGeom prst="rect">
            <a:avLst/>
          </a:prstGeom>
          <a:solidFill>
            <a:srgbClr val="7F7F7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3"/>
          <p:cNvSpPr/>
          <p:nvPr/>
        </p:nvSpPr>
        <p:spPr>
          <a:xfrm>
            <a:off x="0" y="1057950"/>
            <a:ext cx="2421900" cy="40857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3"/>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1pPr>
            <a:lvl2pPr lvl="1" algn="r">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2pPr>
            <a:lvl3pPr lvl="2" algn="r">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3pPr>
            <a:lvl4pPr lvl="3" algn="r">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4pPr>
            <a:lvl5pPr lvl="4" algn="r">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5pPr>
            <a:lvl6pPr lvl="5" algn="r">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6pPr>
            <a:lvl7pPr lvl="6" algn="r">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7pPr>
            <a:lvl8pPr lvl="7" algn="r">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8pPr>
            <a:lvl9pPr lvl="8" algn="r">
              <a:lnSpc>
                <a:spcPct val="100000"/>
              </a:lnSpc>
              <a:spcBef>
                <a:spcPts val="0"/>
              </a:spcBef>
              <a:spcAft>
                <a:spcPts val="0"/>
              </a:spcAft>
              <a:buClr>
                <a:schemeClr val="lt1"/>
              </a:buClr>
              <a:buSzPts val="1800"/>
              <a:buFont typeface="Saira SemiCondensed SemiBold"/>
              <a:buNone/>
              <a:defRPr sz="1800">
                <a:solidFill>
                  <a:schemeClr val="lt1"/>
                </a:solidFill>
                <a:latin typeface="Saira SemiCondensed SemiBold"/>
                <a:ea typeface="Saira SemiCondensed SemiBold"/>
                <a:cs typeface="Saira SemiCondensed SemiBold"/>
                <a:sym typeface="Saira SemiCondensed SemiBold"/>
              </a:defRPr>
            </a:lvl9pPr>
          </a:lstStyle>
          <a:p>
            <a:endParaRPr/>
          </a:p>
        </p:txBody>
      </p:sp>
      <p:sp>
        <p:nvSpPr>
          <p:cNvPr id="20" name="Google Shape;20;p3"/>
          <p:cNvSpPr txBox="1">
            <a:spLocks noGrp="1"/>
          </p:cNvSpPr>
          <p:nvPr>
            <p:ph type="body" idx="1"/>
          </p:nvPr>
        </p:nvSpPr>
        <p:spPr>
          <a:xfrm>
            <a:off x="2413800" y="805825"/>
            <a:ext cx="5241600" cy="3531600"/>
          </a:xfrm>
          <a:prstGeom prst="rect">
            <a:avLst/>
          </a:prstGeom>
          <a:noFill/>
          <a:ln>
            <a:noFill/>
          </a:ln>
        </p:spPr>
        <p:txBody>
          <a:bodyPr spcFirstLastPara="1" wrap="square" lIns="91425" tIns="91425" rIns="91425" bIns="91425" anchor="ctr" anchorCtr="0">
            <a:noAutofit/>
          </a:bodyPr>
          <a:lstStyle>
            <a:lvl1pPr marL="457200" lvl="0" indent="-292100" algn="l">
              <a:lnSpc>
                <a:spcPct val="100000"/>
              </a:lnSpc>
              <a:spcBef>
                <a:spcPts val="0"/>
              </a:spcBef>
              <a:spcAft>
                <a:spcPts val="0"/>
              </a:spcAft>
              <a:buClr>
                <a:srgbClr val="F3F3F3"/>
              </a:buClr>
              <a:buSzPts val="1000"/>
              <a:buFont typeface="Josefin Slab SemiBold"/>
              <a:buChar char="●"/>
              <a:defRPr sz="1100">
                <a:solidFill>
                  <a:srgbClr val="F3F3F3"/>
                </a:solidFill>
              </a:defRPr>
            </a:lvl1pPr>
            <a:lvl2pPr marL="914400" lvl="1" indent="-317500" algn="l">
              <a:lnSpc>
                <a:spcPct val="115000"/>
              </a:lnSpc>
              <a:spcBef>
                <a:spcPts val="0"/>
              </a:spcBef>
              <a:spcAft>
                <a:spcPts val="0"/>
              </a:spcAft>
              <a:buClr>
                <a:srgbClr val="F3F3F3"/>
              </a:buClr>
              <a:buSzPts val="1400"/>
              <a:buFont typeface="Josefin Slab SemiBold"/>
              <a:buChar char="○"/>
              <a:defRPr sz="1100">
                <a:solidFill>
                  <a:srgbClr val="F3F3F3"/>
                </a:solidFill>
              </a:defRPr>
            </a:lvl2pPr>
            <a:lvl3pPr marL="1371600" lvl="2" indent="-317500" algn="l">
              <a:lnSpc>
                <a:spcPct val="115000"/>
              </a:lnSpc>
              <a:spcBef>
                <a:spcPts val="1600"/>
              </a:spcBef>
              <a:spcAft>
                <a:spcPts val="0"/>
              </a:spcAft>
              <a:buClr>
                <a:srgbClr val="F3F3F3"/>
              </a:buClr>
              <a:buSzPts val="1400"/>
              <a:buFont typeface="Josefin Slab SemiBold"/>
              <a:buChar char="■"/>
              <a:defRPr sz="1100">
                <a:solidFill>
                  <a:srgbClr val="F3F3F3"/>
                </a:solidFill>
              </a:defRPr>
            </a:lvl3pPr>
            <a:lvl4pPr marL="1828800" lvl="3" indent="-317500" algn="l">
              <a:lnSpc>
                <a:spcPct val="115000"/>
              </a:lnSpc>
              <a:spcBef>
                <a:spcPts val="1600"/>
              </a:spcBef>
              <a:spcAft>
                <a:spcPts val="0"/>
              </a:spcAft>
              <a:buClr>
                <a:srgbClr val="F3F3F3"/>
              </a:buClr>
              <a:buSzPts val="1400"/>
              <a:buFont typeface="Josefin Slab SemiBold"/>
              <a:buChar char="●"/>
              <a:defRPr sz="1100">
                <a:solidFill>
                  <a:srgbClr val="F3F3F3"/>
                </a:solidFill>
              </a:defRPr>
            </a:lvl4pPr>
            <a:lvl5pPr marL="2286000" lvl="4" indent="-317500" algn="l">
              <a:lnSpc>
                <a:spcPct val="115000"/>
              </a:lnSpc>
              <a:spcBef>
                <a:spcPts val="1600"/>
              </a:spcBef>
              <a:spcAft>
                <a:spcPts val="0"/>
              </a:spcAft>
              <a:buClr>
                <a:srgbClr val="F3F3F3"/>
              </a:buClr>
              <a:buSzPts val="1400"/>
              <a:buFont typeface="Josefin Slab SemiBold"/>
              <a:buChar char="○"/>
              <a:defRPr sz="1100">
                <a:solidFill>
                  <a:srgbClr val="F3F3F3"/>
                </a:solidFill>
              </a:defRPr>
            </a:lvl5pPr>
            <a:lvl6pPr marL="2743200" lvl="5" indent="-317500" algn="l">
              <a:lnSpc>
                <a:spcPct val="115000"/>
              </a:lnSpc>
              <a:spcBef>
                <a:spcPts val="1600"/>
              </a:spcBef>
              <a:spcAft>
                <a:spcPts val="0"/>
              </a:spcAft>
              <a:buClr>
                <a:srgbClr val="F3F3F3"/>
              </a:buClr>
              <a:buSzPts val="1400"/>
              <a:buFont typeface="Josefin Slab SemiBold"/>
              <a:buChar char="■"/>
              <a:defRPr sz="1100">
                <a:solidFill>
                  <a:srgbClr val="F3F3F3"/>
                </a:solidFill>
              </a:defRPr>
            </a:lvl6pPr>
            <a:lvl7pPr marL="3200400" lvl="6" indent="-317500" algn="l">
              <a:lnSpc>
                <a:spcPct val="115000"/>
              </a:lnSpc>
              <a:spcBef>
                <a:spcPts val="1600"/>
              </a:spcBef>
              <a:spcAft>
                <a:spcPts val="0"/>
              </a:spcAft>
              <a:buClr>
                <a:srgbClr val="F3F3F3"/>
              </a:buClr>
              <a:buSzPts val="1400"/>
              <a:buFont typeface="Josefin Slab SemiBold"/>
              <a:buChar char="●"/>
              <a:defRPr sz="1100">
                <a:solidFill>
                  <a:srgbClr val="F3F3F3"/>
                </a:solidFill>
              </a:defRPr>
            </a:lvl7pPr>
            <a:lvl8pPr marL="3657600" lvl="7" indent="-317500" algn="l">
              <a:lnSpc>
                <a:spcPct val="115000"/>
              </a:lnSpc>
              <a:spcBef>
                <a:spcPts val="1600"/>
              </a:spcBef>
              <a:spcAft>
                <a:spcPts val="0"/>
              </a:spcAft>
              <a:buClr>
                <a:srgbClr val="F3F3F3"/>
              </a:buClr>
              <a:buSzPts val="1400"/>
              <a:buFont typeface="Josefin Slab SemiBold"/>
              <a:buChar char="○"/>
              <a:defRPr sz="1100">
                <a:solidFill>
                  <a:srgbClr val="F3F3F3"/>
                </a:solidFill>
              </a:defRPr>
            </a:lvl8pPr>
            <a:lvl9pPr marL="4114800" lvl="8" indent="-317500" algn="l">
              <a:lnSpc>
                <a:spcPct val="115000"/>
              </a:lnSpc>
              <a:spcBef>
                <a:spcPts val="1600"/>
              </a:spcBef>
              <a:spcAft>
                <a:spcPts val="1600"/>
              </a:spcAft>
              <a:buClr>
                <a:srgbClr val="F3F3F3"/>
              </a:buClr>
              <a:buSzPts val="1400"/>
              <a:buFont typeface="Josefin Slab SemiBold"/>
              <a:buChar char="■"/>
              <a:defRPr sz="1100">
                <a:solidFill>
                  <a:srgbClr val="F3F3F3"/>
                </a:solidFill>
              </a:defRPr>
            </a:lvl9pPr>
          </a:lstStyle>
          <a:p>
            <a:endParaRPr/>
          </a:p>
        </p:txBody>
      </p:sp>
      <p:pic>
        <p:nvPicPr>
          <p:cNvPr id="21" name="Google Shape;21;p3"/>
          <p:cNvPicPr preferRelativeResize="0"/>
          <p:nvPr/>
        </p:nvPicPr>
        <p:blipFill>
          <a:blip r:embed="rId2">
            <a:alphaModFix/>
          </a:blip>
          <a:stretch>
            <a:fillRect/>
          </a:stretch>
        </p:blipFill>
        <p:spPr>
          <a:xfrm>
            <a:off x="7679759" y="125550"/>
            <a:ext cx="1271690" cy="3936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5"/>
        <p:cNvGrpSpPr/>
        <p:nvPr/>
      </p:nvGrpSpPr>
      <p:grpSpPr>
        <a:xfrm>
          <a:off x="0" y="0"/>
          <a:ext cx="0" cy="0"/>
          <a:chOff x="0" y="0"/>
          <a:chExt cx="0" cy="0"/>
        </a:xfrm>
      </p:grpSpPr>
      <p:sp>
        <p:nvSpPr>
          <p:cNvPr id="146" name="Google Shape;146;p22"/>
          <p:cNvSpPr/>
          <p:nvPr/>
        </p:nvSpPr>
        <p:spPr>
          <a:xfrm>
            <a:off x="4572000" y="-125"/>
            <a:ext cx="4572000" cy="51435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48" name="Google Shape;148;p22"/>
          <p:cNvSpPr/>
          <p:nvPr/>
        </p:nvSpPr>
        <p:spPr>
          <a:xfrm>
            <a:off x="3997950" y="1969650"/>
            <a:ext cx="1148100" cy="1204200"/>
          </a:xfrm>
          <a:prstGeom prst="rect">
            <a:avLst/>
          </a:prstGeom>
          <a:solidFill>
            <a:srgbClr val="7F7F7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22"/>
          <p:cNvSpPr txBox="1">
            <a:spLocks noGrp="1"/>
          </p:cNvSpPr>
          <p:nvPr>
            <p:ph type="subTitle" idx="1"/>
          </p:nvPr>
        </p:nvSpPr>
        <p:spPr>
          <a:xfrm>
            <a:off x="5434694" y="3333121"/>
            <a:ext cx="2025000" cy="4029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Clr>
                <a:srgbClr val="F3F3F3"/>
              </a:buClr>
              <a:buSzPts val="1400"/>
              <a:buNone/>
              <a:defRPr>
                <a:solidFill>
                  <a:schemeClr val="dk2"/>
                </a:solidFill>
                <a:latin typeface="Abel"/>
                <a:ea typeface="Abel"/>
                <a:cs typeface="Abel"/>
                <a:sym typeface="Abel"/>
              </a:defRPr>
            </a:lvl1pPr>
            <a:lvl2pPr lvl="1" algn="l" rtl="0">
              <a:lnSpc>
                <a:spcPct val="100000"/>
              </a:lnSpc>
              <a:spcBef>
                <a:spcPts val="0"/>
              </a:spcBef>
              <a:spcAft>
                <a:spcPts val="0"/>
              </a:spcAft>
              <a:buClr>
                <a:schemeClr val="lt1"/>
              </a:buClr>
              <a:buSzPts val="1400"/>
              <a:buNone/>
              <a:defRPr>
                <a:solidFill>
                  <a:schemeClr val="lt1"/>
                </a:solidFill>
              </a:defRPr>
            </a:lvl2pPr>
            <a:lvl3pPr lvl="2" algn="l" rtl="0">
              <a:lnSpc>
                <a:spcPct val="100000"/>
              </a:lnSpc>
              <a:spcBef>
                <a:spcPts val="0"/>
              </a:spcBef>
              <a:spcAft>
                <a:spcPts val="0"/>
              </a:spcAft>
              <a:buClr>
                <a:schemeClr val="lt1"/>
              </a:buClr>
              <a:buSzPts val="1400"/>
              <a:buNone/>
              <a:defRPr>
                <a:solidFill>
                  <a:schemeClr val="lt1"/>
                </a:solidFill>
              </a:defRPr>
            </a:lvl3pPr>
            <a:lvl4pPr lvl="3" algn="l" rtl="0">
              <a:lnSpc>
                <a:spcPct val="100000"/>
              </a:lnSpc>
              <a:spcBef>
                <a:spcPts val="0"/>
              </a:spcBef>
              <a:spcAft>
                <a:spcPts val="0"/>
              </a:spcAft>
              <a:buClr>
                <a:schemeClr val="lt1"/>
              </a:buClr>
              <a:buSzPts val="1400"/>
              <a:buNone/>
              <a:defRPr>
                <a:solidFill>
                  <a:schemeClr val="lt1"/>
                </a:solidFill>
              </a:defRPr>
            </a:lvl4pPr>
            <a:lvl5pPr lvl="4" algn="l" rtl="0">
              <a:lnSpc>
                <a:spcPct val="100000"/>
              </a:lnSpc>
              <a:spcBef>
                <a:spcPts val="0"/>
              </a:spcBef>
              <a:spcAft>
                <a:spcPts val="0"/>
              </a:spcAft>
              <a:buClr>
                <a:schemeClr val="lt1"/>
              </a:buClr>
              <a:buSzPts val="1400"/>
              <a:buNone/>
              <a:defRPr>
                <a:solidFill>
                  <a:schemeClr val="lt1"/>
                </a:solidFill>
              </a:defRPr>
            </a:lvl5pPr>
            <a:lvl6pPr lvl="5" algn="l" rtl="0">
              <a:lnSpc>
                <a:spcPct val="100000"/>
              </a:lnSpc>
              <a:spcBef>
                <a:spcPts val="0"/>
              </a:spcBef>
              <a:spcAft>
                <a:spcPts val="0"/>
              </a:spcAft>
              <a:buClr>
                <a:schemeClr val="lt1"/>
              </a:buClr>
              <a:buSzPts val="900"/>
              <a:buNone/>
              <a:defRPr sz="900">
                <a:solidFill>
                  <a:schemeClr val="lt1"/>
                </a:solidFill>
              </a:defRPr>
            </a:lvl6pPr>
            <a:lvl7pPr lvl="6" algn="l" rtl="0">
              <a:lnSpc>
                <a:spcPct val="100000"/>
              </a:lnSpc>
              <a:spcBef>
                <a:spcPts val="0"/>
              </a:spcBef>
              <a:spcAft>
                <a:spcPts val="0"/>
              </a:spcAft>
              <a:buClr>
                <a:schemeClr val="lt1"/>
              </a:buClr>
              <a:buSzPts val="900"/>
              <a:buNone/>
              <a:defRPr sz="900">
                <a:solidFill>
                  <a:schemeClr val="lt1"/>
                </a:solidFill>
              </a:defRPr>
            </a:lvl7pPr>
            <a:lvl8pPr lvl="7" algn="l" rtl="0">
              <a:lnSpc>
                <a:spcPct val="100000"/>
              </a:lnSpc>
              <a:spcBef>
                <a:spcPts val="0"/>
              </a:spcBef>
              <a:spcAft>
                <a:spcPts val="0"/>
              </a:spcAft>
              <a:buClr>
                <a:schemeClr val="lt1"/>
              </a:buClr>
              <a:buSzPts val="900"/>
              <a:buNone/>
              <a:defRPr sz="900">
                <a:solidFill>
                  <a:schemeClr val="lt1"/>
                </a:solidFill>
              </a:defRPr>
            </a:lvl8pPr>
            <a:lvl9pPr lvl="8" algn="l" rtl="0">
              <a:lnSpc>
                <a:spcPct val="100000"/>
              </a:lnSpc>
              <a:spcBef>
                <a:spcPts val="0"/>
              </a:spcBef>
              <a:spcAft>
                <a:spcPts val="0"/>
              </a:spcAft>
              <a:buClr>
                <a:schemeClr val="lt1"/>
              </a:buClr>
              <a:buSzPts val="900"/>
              <a:buNone/>
              <a:defRPr sz="900">
                <a:solidFill>
                  <a:schemeClr val="lt1"/>
                </a:solidFill>
              </a:defRPr>
            </a:lvl9pPr>
          </a:lstStyle>
          <a:p>
            <a:endParaRPr/>
          </a:p>
        </p:txBody>
      </p:sp>
      <p:sp>
        <p:nvSpPr>
          <p:cNvPr id="150" name="Google Shape;150;p22"/>
          <p:cNvSpPr txBox="1">
            <a:spLocks noGrp="1"/>
          </p:cNvSpPr>
          <p:nvPr>
            <p:ph type="title"/>
          </p:nvPr>
        </p:nvSpPr>
        <p:spPr>
          <a:xfrm>
            <a:off x="3933600" y="2131175"/>
            <a:ext cx="1276800" cy="8646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lt1"/>
              </a:buClr>
              <a:buSzPts val="4800"/>
              <a:buNone/>
              <a:defRPr sz="4800">
                <a:solidFill>
                  <a:schemeClr val="lt1"/>
                </a:solidFill>
                <a:latin typeface="Saira SemiCondensed SemiBold"/>
                <a:ea typeface="Saira SemiCondensed SemiBold"/>
                <a:cs typeface="Saira SemiCondensed SemiBold"/>
                <a:sym typeface="Saira SemiCondensed SemiBold"/>
              </a:defRPr>
            </a:lvl1pPr>
            <a:lvl2pPr lvl="1" algn="r" rtl="0">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2pPr>
            <a:lvl3pPr lvl="2" algn="r" rtl="0">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3pPr>
            <a:lvl4pPr lvl="3" algn="r" rtl="0">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4pPr>
            <a:lvl5pPr lvl="4" algn="r" rtl="0">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5pPr>
            <a:lvl6pPr lvl="5" algn="r" rtl="0">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6pPr>
            <a:lvl7pPr lvl="6" algn="r" rtl="0">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7pPr>
            <a:lvl8pPr lvl="7" algn="r" rtl="0">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8pPr>
            <a:lvl9pPr lvl="8" algn="r" rtl="0">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9pPr>
          </a:lstStyle>
          <a:p>
            <a:endParaRPr/>
          </a:p>
        </p:txBody>
      </p:sp>
      <p:sp>
        <p:nvSpPr>
          <p:cNvPr id="151" name="Google Shape;151;p22"/>
          <p:cNvSpPr txBox="1">
            <a:spLocks noGrp="1"/>
          </p:cNvSpPr>
          <p:nvPr>
            <p:ph type="ctrTitle" idx="2"/>
          </p:nvPr>
        </p:nvSpPr>
        <p:spPr>
          <a:xfrm flipH="1">
            <a:off x="5434650" y="1963820"/>
            <a:ext cx="2472900" cy="12414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1pPr>
            <a:lvl2pPr lvl="1" algn="r" rtl="0">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2pPr>
            <a:lvl3pPr lvl="2" algn="r" rtl="0">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3pPr>
            <a:lvl4pPr lvl="3" algn="r" rtl="0">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4pPr>
            <a:lvl5pPr lvl="4" algn="r" rtl="0">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5pPr>
            <a:lvl6pPr lvl="5" algn="r" rtl="0">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6pPr>
            <a:lvl7pPr lvl="6" algn="r" rtl="0">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7pPr>
            <a:lvl8pPr lvl="7" algn="r" rtl="0">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8pPr>
            <a:lvl9pPr lvl="8" algn="r" rtl="0">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2"/>
        <p:cNvGrpSpPr/>
        <p:nvPr/>
      </p:nvGrpSpPr>
      <p:grpSpPr>
        <a:xfrm>
          <a:off x="0" y="0"/>
          <a:ext cx="0" cy="0"/>
          <a:chOff x="0" y="0"/>
          <a:chExt cx="0" cy="0"/>
        </a:xfrm>
      </p:grpSpPr>
      <p:sp>
        <p:nvSpPr>
          <p:cNvPr id="153" name="Google Shape;153;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54" name="Google Shape;154;p23"/>
          <p:cNvSpPr/>
          <p:nvPr/>
        </p:nvSpPr>
        <p:spPr>
          <a:xfrm rot="5400000" flipH="1">
            <a:off x="2577075" y="2252675"/>
            <a:ext cx="492000" cy="42198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23"/>
          <p:cNvSpPr/>
          <p:nvPr/>
        </p:nvSpPr>
        <p:spPr>
          <a:xfrm>
            <a:off x="-6923" y="4098200"/>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23"/>
          <p:cNvSpPr txBox="1">
            <a:spLocks noGrp="1"/>
          </p:cNvSpPr>
          <p:nvPr>
            <p:ph type="ctrTitle"/>
          </p:nvPr>
        </p:nvSpPr>
        <p:spPr>
          <a:xfrm>
            <a:off x="713225" y="4116600"/>
            <a:ext cx="4071300" cy="489600"/>
          </a:xfrm>
          <a:prstGeom prst="rect">
            <a:avLst/>
          </a:prstGeom>
          <a:solidFill>
            <a:srgbClr val="C00000"/>
          </a:solid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chemeClr val="lt1"/>
              </a:buClr>
              <a:buSzPts val="2400"/>
              <a:buNone/>
              <a:defRPr sz="2000">
                <a:solidFill>
                  <a:schemeClr val="lt1"/>
                </a:solidFill>
              </a:defRPr>
            </a:lvl1pPr>
            <a:lvl2pPr lvl="1" algn="l" rtl="0">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2pPr>
            <a:lvl3pPr lvl="2" algn="l" rtl="0">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3pPr>
            <a:lvl4pPr lvl="3" algn="l" rtl="0">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4pPr>
            <a:lvl5pPr lvl="4" algn="l" rtl="0">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5pPr>
            <a:lvl6pPr lvl="5" algn="l" rtl="0">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6pPr>
            <a:lvl7pPr lvl="6" algn="l" rtl="0">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7pPr>
            <a:lvl8pPr lvl="7" algn="l" rtl="0">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8pPr>
            <a:lvl9pPr lvl="8" algn="l" rtl="0">
              <a:lnSpc>
                <a:spcPct val="100000"/>
              </a:lnSpc>
              <a:spcBef>
                <a:spcPts val="0"/>
              </a:spcBef>
              <a:spcAft>
                <a:spcPts val="0"/>
              </a:spcAft>
              <a:buClr>
                <a:schemeClr val="lt1"/>
              </a:buClr>
              <a:buSzPts val="2400"/>
              <a:buFont typeface="Fjalla One"/>
              <a:buNone/>
              <a:defRPr sz="2400">
                <a:solidFill>
                  <a:schemeClr val="lt1"/>
                </a:solidFill>
                <a:latin typeface="Fjalla One"/>
                <a:ea typeface="Fjalla One"/>
                <a:cs typeface="Fjalla One"/>
                <a:sym typeface="Fjalla 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7"/>
        <p:cNvGrpSpPr/>
        <p:nvPr/>
      </p:nvGrpSpPr>
      <p:grpSpPr>
        <a:xfrm>
          <a:off x="0" y="0"/>
          <a:ext cx="0" cy="0"/>
          <a:chOff x="0" y="0"/>
          <a:chExt cx="0" cy="0"/>
        </a:xfrm>
      </p:grpSpPr>
      <p:sp>
        <p:nvSpPr>
          <p:cNvPr id="158" name="Google Shape;158;p24"/>
          <p:cNvSpPr/>
          <p:nvPr/>
        </p:nvSpPr>
        <p:spPr>
          <a:xfrm rot="5400000" flipH="1">
            <a:off x="3940550" y="-1337575"/>
            <a:ext cx="1249800" cy="7704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24"/>
          <p:cNvSpPr txBox="1">
            <a:spLocks noGrp="1"/>
          </p:cNvSpPr>
          <p:nvPr>
            <p:ph type="title" hasCustomPrompt="1"/>
          </p:nvPr>
        </p:nvSpPr>
        <p:spPr>
          <a:xfrm>
            <a:off x="713225" y="2096425"/>
            <a:ext cx="7717500" cy="8481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2000"/>
              <a:buNone/>
              <a:defRPr sz="7200">
                <a:solidFill>
                  <a:schemeClr val="lt1"/>
                </a:solidFill>
              </a:defRPr>
            </a:lvl1pPr>
            <a:lvl2pPr lvl="1" algn="ctr" rtl="0">
              <a:lnSpc>
                <a:spcPct val="100000"/>
              </a:lnSpc>
              <a:spcBef>
                <a:spcPts val="0"/>
              </a:spcBef>
              <a:spcAft>
                <a:spcPts val="0"/>
              </a:spcAft>
              <a:buSzPts val="12000"/>
              <a:buNone/>
              <a:defRPr sz="12000"/>
            </a:lvl2pPr>
            <a:lvl3pPr lvl="2" algn="ctr" rtl="0">
              <a:lnSpc>
                <a:spcPct val="100000"/>
              </a:lnSpc>
              <a:spcBef>
                <a:spcPts val="0"/>
              </a:spcBef>
              <a:spcAft>
                <a:spcPts val="0"/>
              </a:spcAft>
              <a:buSzPts val="12000"/>
              <a:buNone/>
              <a:defRPr sz="12000"/>
            </a:lvl3pPr>
            <a:lvl4pPr lvl="3" algn="ctr" rtl="0">
              <a:lnSpc>
                <a:spcPct val="100000"/>
              </a:lnSpc>
              <a:spcBef>
                <a:spcPts val="0"/>
              </a:spcBef>
              <a:spcAft>
                <a:spcPts val="0"/>
              </a:spcAft>
              <a:buSzPts val="12000"/>
              <a:buNone/>
              <a:defRPr sz="12000"/>
            </a:lvl4pPr>
            <a:lvl5pPr lvl="4" algn="ctr" rtl="0">
              <a:lnSpc>
                <a:spcPct val="100000"/>
              </a:lnSpc>
              <a:spcBef>
                <a:spcPts val="0"/>
              </a:spcBef>
              <a:spcAft>
                <a:spcPts val="0"/>
              </a:spcAft>
              <a:buSzPts val="12000"/>
              <a:buNone/>
              <a:defRPr sz="12000"/>
            </a:lvl5pPr>
            <a:lvl6pPr lvl="5" algn="ctr" rtl="0">
              <a:lnSpc>
                <a:spcPct val="100000"/>
              </a:lnSpc>
              <a:spcBef>
                <a:spcPts val="0"/>
              </a:spcBef>
              <a:spcAft>
                <a:spcPts val="0"/>
              </a:spcAft>
              <a:buSzPts val="12000"/>
              <a:buNone/>
              <a:defRPr sz="12000"/>
            </a:lvl6pPr>
            <a:lvl7pPr lvl="6" algn="ctr" rtl="0">
              <a:lnSpc>
                <a:spcPct val="100000"/>
              </a:lnSpc>
              <a:spcBef>
                <a:spcPts val="0"/>
              </a:spcBef>
              <a:spcAft>
                <a:spcPts val="0"/>
              </a:spcAft>
              <a:buSzPts val="12000"/>
              <a:buNone/>
              <a:defRPr sz="12000"/>
            </a:lvl7pPr>
            <a:lvl8pPr lvl="7" algn="ctr" rtl="0">
              <a:lnSpc>
                <a:spcPct val="100000"/>
              </a:lnSpc>
              <a:spcBef>
                <a:spcPts val="0"/>
              </a:spcBef>
              <a:spcAft>
                <a:spcPts val="0"/>
              </a:spcAft>
              <a:buSzPts val="12000"/>
              <a:buNone/>
              <a:defRPr sz="12000"/>
            </a:lvl8pPr>
            <a:lvl9pPr lvl="8" algn="ctr" rtl="0">
              <a:lnSpc>
                <a:spcPct val="100000"/>
              </a:lnSpc>
              <a:spcBef>
                <a:spcPts val="0"/>
              </a:spcBef>
              <a:spcAft>
                <a:spcPts val="0"/>
              </a:spcAft>
              <a:buSzPts val="12000"/>
              <a:buNone/>
              <a:defRPr sz="12000"/>
            </a:lvl9pPr>
          </a:lstStyle>
          <a:p>
            <a:r>
              <a:t>xx%</a:t>
            </a:r>
          </a:p>
        </p:txBody>
      </p:sp>
      <p:sp>
        <p:nvSpPr>
          <p:cNvPr id="160" name="Google Shape;160;p24"/>
          <p:cNvSpPr txBox="1">
            <a:spLocks noGrp="1"/>
          </p:cNvSpPr>
          <p:nvPr>
            <p:ph type="body" idx="1"/>
          </p:nvPr>
        </p:nvSpPr>
        <p:spPr>
          <a:xfrm>
            <a:off x="713225" y="3215079"/>
            <a:ext cx="7717500" cy="371100"/>
          </a:xfrm>
          <a:prstGeom prst="rect">
            <a:avLst/>
          </a:prstGeom>
          <a:noFill/>
          <a:ln>
            <a:noFill/>
          </a:ln>
        </p:spPr>
        <p:txBody>
          <a:bodyPr spcFirstLastPara="1" wrap="square" lIns="91425" tIns="91425" rIns="91425" bIns="91425" anchor="t" anchorCtr="0">
            <a:noAutofit/>
          </a:bodyPr>
          <a:lstStyle>
            <a:lvl1pPr marL="457200" lvl="0" indent="-317500" algn="ctr" rtl="0">
              <a:lnSpc>
                <a:spcPct val="115000"/>
              </a:lnSpc>
              <a:spcBef>
                <a:spcPts val="0"/>
              </a:spcBef>
              <a:spcAft>
                <a:spcPts val="0"/>
              </a:spcAft>
              <a:buSzPts val="1400"/>
              <a:buChar char="●"/>
              <a:defRPr/>
            </a:lvl1pPr>
            <a:lvl2pPr marL="914400" lvl="1" indent="-317500" algn="ctr" rtl="0">
              <a:lnSpc>
                <a:spcPct val="115000"/>
              </a:lnSpc>
              <a:spcBef>
                <a:spcPts val="1600"/>
              </a:spcBef>
              <a:spcAft>
                <a:spcPts val="0"/>
              </a:spcAft>
              <a:buSzPts val="1400"/>
              <a:buChar char="○"/>
              <a:defRPr/>
            </a:lvl2pPr>
            <a:lvl3pPr marL="1371600" lvl="2" indent="-317500" algn="ctr" rtl="0">
              <a:lnSpc>
                <a:spcPct val="115000"/>
              </a:lnSpc>
              <a:spcBef>
                <a:spcPts val="1600"/>
              </a:spcBef>
              <a:spcAft>
                <a:spcPts val="0"/>
              </a:spcAft>
              <a:buSzPts val="1400"/>
              <a:buChar char="■"/>
              <a:defRPr/>
            </a:lvl3pPr>
            <a:lvl4pPr marL="1828800" lvl="3" indent="-317500" algn="ctr" rtl="0">
              <a:lnSpc>
                <a:spcPct val="115000"/>
              </a:lnSpc>
              <a:spcBef>
                <a:spcPts val="1600"/>
              </a:spcBef>
              <a:spcAft>
                <a:spcPts val="0"/>
              </a:spcAft>
              <a:buSzPts val="1400"/>
              <a:buChar char="●"/>
              <a:defRPr/>
            </a:lvl4pPr>
            <a:lvl5pPr marL="2286000" lvl="4" indent="-317500" algn="ctr" rtl="0">
              <a:lnSpc>
                <a:spcPct val="115000"/>
              </a:lnSpc>
              <a:spcBef>
                <a:spcPts val="1600"/>
              </a:spcBef>
              <a:spcAft>
                <a:spcPts val="0"/>
              </a:spcAft>
              <a:buSzPts val="1400"/>
              <a:buChar char="○"/>
              <a:defRPr/>
            </a:lvl5pPr>
            <a:lvl6pPr marL="2743200" lvl="5" indent="-317500" algn="ctr" rtl="0">
              <a:lnSpc>
                <a:spcPct val="115000"/>
              </a:lnSpc>
              <a:spcBef>
                <a:spcPts val="1600"/>
              </a:spcBef>
              <a:spcAft>
                <a:spcPts val="0"/>
              </a:spcAft>
              <a:buSzPts val="1400"/>
              <a:buChar char="■"/>
              <a:defRPr/>
            </a:lvl6pPr>
            <a:lvl7pPr marL="3200400" lvl="6" indent="-317500" algn="ctr" rtl="0">
              <a:lnSpc>
                <a:spcPct val="115000"/>
              </a:lnSpc>
              <a:spcBef>
                <a:spcPts val="1600"/>
              </a:spcBef>
              <a:spcAft>
                <a:spcPts val="0"/>
              </a:spcAft>
              <a:buSzPts val="1400"/>
              <a:buChar char="●"/>
              <a:defRPr/>
            </a:lvl7pPr>
            <a:lvl8pPr marL="3657600" lvl="7" indent="-317500" algn="ctr" rtl="0">
              <a:lnSpc>
                <a:spcPct val="115000"/>
              </a:lnSpc>
              <a:spcBef>
                <a:spcPts val="1600"/>
              </a:spcBef>
              <a:spcAft>
                <a:spcPts val="0"/>
              </a:spcAft>
              <a:buSzPts val="1400"/>
              <a:buChar char="○"/>
              <a:defRPr/>
            </a:lvl8pPr>
            <a:lvl9pPr marL="4114800" lvl="8" indent="-317500" algn="ctr" rtl="0">
              <a:lnSpc>
                <a:spcPct val="115000"/>
              </a:lnSpc>
              <a:spcBef>
                <a:spcPts val="1600"/>
              </a:spcBef>
              <a:spcAft>
                <a:spcPts val="1600"/>
              </a:spcAft>
              <a:buSzPts val="1400"/>
              <a:buChar char="■"/>
              <a:defRPr/>
            </a:lvl9pPr>
          </a:lstStyle>
          <a:p>
            <a:endParaRPr/>
          </a:p>
        </p:txBody>
      </p:sp>
      <p:sp>
        <p:nvSpPr>
          <p:cNvPr id="161" name="Google Shape;161;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62" name="Google Shape;162;p24"/>
          <p:cNvSpPr/>
          <p:nvPr/>
        </p:nvSpPr>
        <p:spPr>
          <a:xfrm>
            <a:off x="8430725" y="3139775"/>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24"/>
          <p:cNvSpPr/>
          <p:nvPr/>
        </p:nvSpPr>
        <p:spPr>
          <a:xfrm>
            <a:off x="205100" y="1382075"/>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4" name="Google Shape;24;p4"/>
          <p:cNvSpPr txBox="1">
            <a:spLocks noGrp="1"/>
          </p:cNvSpPr>
          <p:nvPr>
            <p:ph type="subTitle" idx="1"/>
          </p:nvPr>
        </p:nvSpPr>
        <p:spPr>
          <a:xfrm flipH="1">
            <a:off x="5700341" y="2567588"/>
            <a:ext cx="1426500" cy="611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000"/>
              <a:buNone/>
              <a:defRPr>
                <a:solidFill>
                  <a:schemeClr val="lt1"/>
                </a:solidFill>
              </a:defRPr>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a:endParaRPr/>
          </a:p>
        </p:txBody>
      </p:sp>
      <p:sp>
        <p:nvSpPr>
          <p:cNvPr id="25" name="Google Shape;25;p4"/>
          <p:cNvSpPr txBox="1">
            <a:spLocks noGrp="1"/>
          </p:cNvSpPr>
          <p:nvPr>
            <p:ph type="subTitle" idx="2"/>
          </p:nvPr>
        </p:nvSpPr>
        <p:spPr>
          <a:xfrm flipH="1">
            <a:off x="3483872" y="2567588"/>
            <a:ext cx="1426500" cy="611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000"/>
              <a:buNone/>
              <a:defRPr>
                <a:solidFill>
                  <a:schemeClr val="lt1"/>
                </a:solidFill>
              </a:defRPr>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a:endParaRPr/>
          </a:p>
        </p:txBody>
      </p:sp>
      <p:sp>
        <p:nvSpPr>
          <p:cNvPr id="26" name="Google Shape;26;p4"/>
          <p:cNvSpPr txBox="1">
            <a:spLocks noGrp="1"/>
          </p:cNvSpPr>
          <p:nvPr>
            <p:ph type="subTitle" idx="3"/>
          </p:nvPr>
        </p:nvSpPr>
        <p:spPr>
          <a:xfrm flipH="1">
            <a:off x="5700341" y="1964738"/>
            <a:ext cx="1426500" cy="611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27" name="Google Shape;27;p4"/>
          <p:cNvSpPr txBox="1">
            <a:spLocks noGrp="1"/>
          </p:cNvSpPr>
          <p:nvPr>
            <p:ph type="subTitle" idx="4"/>
          </p:nvPr>
        </p:nvSpPr>
        <p:spPr>
          <a:xfrm flipH="1">
            <a:off x="3483872" y="1964738"/>
            <a:ext cx="1426500" cy="611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ct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28" name="Google Shape;28;p4"/>
          <p:cNvSpPr/>
          <p:nvPr/>
        </p:nvSpPr>
        <p:spPr>
          <a:xfrm>
            <a:off x="0" y="0"/>
            <a:ext cx="722700" cy="51435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4"/>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30" name="Google Shape;30;p4"/>
          <p:cNvSpPr/>
          <p:nvPr/>
        </p:nvSpPr>
        <p:spPr>
          <a:xfrm>
            <a:off x="8636100" y="4682275"/>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solidFill>
          <a:schemeClr val="lt1"/>
        </a:solidFill>
        <a:effectLst/>
      </p:bgPr>
    </p:bg>
    <p:spTree>
      <p:nvGrpSpPr>
        <p:cNvPr id="1" name="Shape 31"/>
        <p:cNvGrpSpPr/>
        <p:nvPr/>
      </p:nvGrpSpPr>
      <p:grpSpPr>
        <a:xfrm>
          <a:off x="0" y="0"/>
          <a:ext cx="0" cy="0"/>
          <a:chOff x="0" y="0"/>
          <a:chExt cx="0" cy="0"/>
        </a:xfrm>
      </p:grpSpPr>
      <p:sp>
        <p:nvSpPr>
          <p:cNvPr id="32" name="Google Shape;32;p5"/>
          <p:cNvSpPr txBox="1">
            <a:spLocks noGrp="1"/>
          </p:cNvSpPr>
          <p:nvPr>
            <p:ph type="subTitle" idx="1"/>
          </p:nvPr>
        </p:nvSpPr>
        <p:spPr>
          <a:xfrm flipH="1">
            <a:off x="2842350" y="2539033"/>
            <a:ext cx="1426500" cy="1023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000"/>
              <a:buNone/>
              <a:defRPr/>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a:endParaRPr/>
          </a:p>
        </p:txBody>
      </p:sp>
      <p:sp>
        <p:nvSpPr>
          <p:cNvPr id="33" name="Google Shape;33;p5"/>
          <p:cNvSpPr txBox="1">
            <a:spLocks noGrp="1"/>
          </p:cNvSpPr>
          <p:nvPr>
            <p:ph type="subTitle" idx="2"/>
          </p:nvPr>
        </p:nvSpPr>
        <p:spPr>
          <a:xfrm flipH="1">
            <a:off x="2677175" y="2248000"/>
            <a:ext cx="1756800" cy="356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800"/>
              <a:buFont typeface="Fjalla One"/>
              <a:buNone/>
              <a:defRPr sz="1400">
                <a:latin typeface="Saira SemiCondensed SemiBold"/>
                <a:ea typeface="Saira SemiCondensed SemiBold"/>
                <a:cs typeface="Saira SemiCondensed SemiBold"/>
                <a:sym typeface="Saira SemiCondensed SemiBold"/>
              </a:defRPr>
            </a:lvl1pPr>
            <a:lvl2pPr lvl="1" algn="ctr">
              <a:lnSpc>
                <a:spcPct val="100000"/>
              </a:lnSpc>
              <a:spcBef>
                <a:spcPts val="0"/>
              </a:spcBef>
              <a:spcAft>
                <a:spcPts val="0"/>
              </a:spcAft>
              <a:buSzPts val="1800"/>
              <a:buFont typeface="Fjalla One"/>
              <a:buNone/>
              <a:defRPr sz="1800">
                <a:latin typeface="Fjalla One"/>
                <a:ea typeface="Fjalla One"/>
                <a:cs typeface="Fjalla One"/>
                <a:sym typeface="Fjalla One"/>
              </a:defRPr>
            </a:lvl2pPr>
            <a:lvl3pPr lvl="2" algn="ctr">
              <a:lnSpc>
                <a:spcPct val="100000"/>
              </a:lnSpc>
              <a:spcBef>
                <a:spcPts val="0"/>
              </a:spcBef>
              <a:spcAft>
                <a:spcPts val="0"/>
              </a:spcAft>
              <a:buSzPts val="1800"/>
              <a:buFont typeface="Fjalla One"/>
              <a:buNone/>
              <a:defRPr sz="1800">
                <a:latin typeface="Fjalla One"/>
                <a:ea typeface="Fjalla One"/>
                <a:cs typeface="Fjalla One"/>
                <a:sym typeface="Fjalla One"/>
              </a:defRPr>
            </a:lvl3pPr>
            <a:lvl4pPr lvl="3" algn="ctr">
              <a:lnSpc>
                <a:spcPct val="100000"/>
              </a:lnSpc>
              <a:spcBef>
                <a:spcPts val="0"/>
              </a:spcBef>
              <a:spcAft>
                <a:spcPts val="0"/>
              </a:spcAft>
              <a:buSzPts val="1800"/>
              <a:buFont typeface="Fjalla One"/>
              <a:buNone/>
              <a:defRPr sz="1800">
                <a:latin typeface="Fjalla One"/>
                <a:ea typeface="Fjalla One"/>
                <a:cs typeface="Fjalla One"/>
                <a:sym typeface="Fjalla One"/>
              </a:defRPr>
            </a:lvl4pPr>
            <a:lvl5pPr lvl="4" algn="ctr">
              <a:lnSpc>
                <a:spcPct val="100000"/>
              </a:lnSpc>
              <a:spcBef>
                <a:spcPts val="0"/>
              </a:spcBef>
              <a:spcAft>
                <a:spcPts val="0"/>
              </a:spcAft>
              <a:buSzPts val="1800"/>
              <a:buFont typeface="Fjalla One"/>
              <a:buNone/>
              <a:defRPr sz="1800">
                <a:latin typeface="Fjalla One"/>
                <a:ea typeface="Fjalla One"/>
                <a:cs typeface="Fjalla One"/>
                <a:sym typeface="Fjalla One"/>
              </a:defRPr>
            </a:lvl5pPr>
            <a:lvl6pPr lvl="5" algn="ctr">
              <a:lnSpc>
                <a:spcPct val="100000"/>
              </a:lnSpc>
              <a:spcBef>
                <a:spcPts val="0"/>
              </a:spcBef>
              <a:spcAft>
                <a:spcPts val="0"/>
              </a:spcAft>
              <a:buSzPts val="1800"/>
              <a:buFont typeface="Fjalla One"/>
              <a:buNone/>
              <a:defRPr sz="1800">
                <a:latin typeface="Fjalla One"/>
                <a:ea typeface="Fjalla One"/>
                <a:cs typeface="Fjalla One"/>
                <a:sym typeface="Fjalla One"/>
              </a:defRPr>
            </a:lvl6pPr>
            <a:lvl7pPr lvl="6" algn="ctr">
              <a:lnSpc>
                <a:spcPct val="100000"/>
              </a:lnSpc>
              <a:spcBef>
                <a:spcPts val="0"/>
              </a:spcBef>
              <a:spcAft>
                <a:spcPts val="0"/>
              </a:spcAft>
              <a:buSzPts val="1800"/>
              <a:buFont typeface="Fjalla One"/>
              <a:buNone/>
              <a:defRPr sz="1800">
                <a:latin typeface="Fjalla One"/>
                <a:ea typeface="Fjalla One"/>
                <a:cs typeface="Fjalla One"/>
                <a:sym typeface="Fjalla One"/>
              </a:defRPr>
            </a:lvl7pPr>
            <a:lvl8pPr lvl="7" algn="ctr">
              <a:lnSpc>
                <a:spcPct val="100000"/>
              </a:lnSpc>
              <a:spcBef>
                <a:spcPts val="0"/>
              </a:spcBef>
              <a:spcAft>
                <a:spcPts val="0"/>
              </a:spcAft>
              <a:buSzPts val="1800"/>
              <a:buFont typeface="Fjalla One"/>
              <a:buNone/>
              <a:defRPr sz="1800">
                <a:latin typeface="Fjalla One"/>
                <a:ea typeface="Fjalla One"/>
                <a:cs typeface="Fjalla One"/>
                <a:sym typeface="Fjalla One"/>
              </a:defRPr>
            </a:lvl8pPr>
            <a:lvl9pPr lvl="8" algn="ctr">
              <a:lnSpc>
                <a:spcPct val="100000"/>
              </a:lnSpc>
              <a:spcBef>
                <a:spcPts val="0"/>
              </a:spcBef>
              <a:spcAft>
                <a:spcPts val="0"/>
              </a:spcAft>
              <a:buSzPts val="1800"/>
              <a:buFont typeface="Fjalla One"/>
              <a:buNone/>
              <a:defRPr sz="1800">
                <a:latin typeface="Fjalla One"/>
                <a:ea typeface="Fjalla One"/>
                <a:cs typeface="Fjalla One"/>
                <a:sym typeface="Fjalla One"/>
              </a:defRPr>
            </a:lvl9pPr>
          </a:lstStyle>
          <a:p>
            <a:endParaRPr/>
          </a:p>
        </p:txBody>
      </p:sp>
      <p:sp>
        <p:nvSpPr>
          <p:cNvPr id="34" name="Google Shape;34;p5"/>
          <p:cNvSpPr txBox="1">
            <a:spLocks noGrp="1"/>
          </p:cNvSpPr>
          <p:nvPr>
            <p:ph type="subTitle" idx="3"/>
          </p:nvPr>
        </p:nvSpPr>
        <p:spPr>
          <a:xfrm flipH="1">
            <a:off x="4903700" y="2539033"/>
            <a:ext cx="1426500" cy="1023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000"/>
              <a:buNone/>
              <a:defRPr/>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a:endParaRPr/>
          </a:p>
        </p:txBody>
      </p:sp>
      <p:sp>
        <p:nvSpPr>
          <p:cNvPr id="35" name="Google Shape;35;p5"/>
          <p:cNvSpPr txBox="1">
            <a:spLocks noGrp="1"/>
          </p:cNvSpPr>
          <p:nvPr>
            <p:ph type="subTitle" idx="4"/>
          </p:nvPr>
        </p:nvSpPr>
        <p:spPr>
          <a:xfrm flipH="1">
            <a:off x="4738525" y="2248000"/>
            <a:ext cx="1756800" cy="356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800"/>
              <a:buFont typeface="Fjalla One"/>
              <a:buNone/>
              <a:defRPr sz="1400">
                <a:latin typeface="Saira SemiCondensed SemiBold"/>
                <a:ea typeface="Saira SemiCondensed SemiBold"/>
                <a:cs typeface="Saira SemiCondensed SemiBold"/>
                <a:sym typeface="Saira SemiCondensed SemiBold"/>
              </a:defRPr>
            </a:lvl1pPr>
            <a:lvl2pPr lvl="1" algn="ctr">
              <a:lnSpc>
                <a:spcPct val="100000"/>
              </a:lnSpc>
              <a:spcBef>
                <a:spcPts val="0"/>
              </a:spcBef>
              <a:spcAft>
                <a:spcPts val="0"/>
              </a:spcAft>
              <a:buSzPts val="1800"/>
              <a:buFont typeface="Fjalla One"/>
              <a:buNone/>
              <a:defRPr sz="1800">
                <a:latin typeface="Fjalla One"/>
                <a:ea typeface="Fjalla One"/>
                <a:cs typeface="Fjalla One"/>
                <a:sym typeface="Fjalla One"/>
              </a:defRPr>
            </a:lvl2pPr>
            <a:lvl3pPr lvl="2" algn="ctr">
              <a:lnSpc>
                <a:spcPct val="100000"/>
              </a:lnSpc>
              <a:spcBef>
                <a:spcPts val="0"/>
              </a:spcBef>
              <a:spcAft>
                <a:spcPts val="0"/>
              </a:spcAft>
              <a:buSzPts val="1800"/>
              <a:buFont typeface="Fjalla One"/>
              <a:buNone/>
              <a:defRPr sz="1800">
                <a:latin typeface="Fjalla One"/>
                <a:ea typeface="Fjalla One"/>
                <a:cs typeface="Fjalla One"/>
                <a:sym typeface="Fjalla One"/>
              </a:defRPr>
            </a:lvl3pPr>
            <a:lvl4pPr lvl="3" algn="ctr">
              <a:lnSpc>
                <a:spcPct val="100000"/>
              </a:lnSpc>
              <a:spcBef>
                <a:spcPts val="0"/>
              </a:spcBef>
              <a:spcAft>
                <a:spcPts val="0"/>
              </a:spcAft>
              <a:buSzPts val="1800"/>
              <a:buFont typeface="Fjalla One"/>
              <a:buNone/>
              <a:defRPr sz="1800">
                <a:latin typeface="Fjalla One"/>
                <a:ea typeface="Fjalla One"/>
                <a:cs typeface="Fjalla One"/>
                <a:sym typeface="Fjalla One"/>
              </a:defRPr>
            </a:lvl4pPr>
            <a:lvl5pPr lvl="4" algn="ctr">
              <a:lnSpc>
                <a:spcPct val="100000"/>
              </a:lnSpc>
              <a:spcBef>
                <a:spcPts val="0"/>
              </a:spcBef>
              <a:spcAft>
                <a:spcPts val="0"/>
              </a:spcAft>
              <a:buSzPts val="1800"/>
              <a:buFont typeface="Fjalla One"/>
              <a:buNone/>
              <a:defRPr sz="1800">
                <a:latin typeface="Fjalla One"/>
                <a:ea typeface="Fjalla One"/>
                <a:cs typeface="Fjalla One"/>
                <a:sym typeface="Fjalla One"/>
              </a:defRPr>
            </a:lvl5pPr>
            <a:lvl6pPr lvl="5" algn="ctr">
              <a:lnSpc>
                <a:spcPct val="100000"/>
              </a:lnSpc>
              <a:spcBef>
                <a:spcPts val="0"/>
              </a:spcBef>
              <a:spcAft>
                <a:spcPts val="0"/>
              </a:spcAft>
              <a:buSzPts val="1800"/>
              <a:buFont typeface="Fjalla One"/>
              <a:buNone/>
              <a:defRPr sz="1800">
                <a:latin typeface="Fjalla One"/>
                <a:ea typeface="Fjalla One"/>
                <a:cs typeface="Fjalla One"/>
                <a:sym typeface="Fjalla One"/>
              </a:defRPr>
            </a:lvl6pPr>
            <a:lvl7pPr lvl="6" algn="ctr">
              <a:lnSpc>
                <a:spcPct val="100000"/>
              </a:lnSpc>
              <a:spcBef>
                <a:spcPts val="0"/>
              </a:spcBef>
              <a:spcAft>
                <a:spcPts val="0"/>
              </a:spcAft>
              <a:buSzPts val="1800"/>
              <a:buFont typeface="Fjalla One"/>
              <a:buNone/>
              <a:defRPr sz="1800">
                <a:latin typeface="Fjalla One"/>
                <a:ea typeface="Fjalla One"/>
                <a:cs typeface="Fjalla One"/>
                <a:sym typeface="Fjalla One"/>
              </a:defRPr>
            </a:lvl7pPr>
            <a:lvl8pPr lvl="7" algn="ctr">
              <a:lnSpc>
                <a:spcPct val="100000"/>
              </a:lnSpc>
              <a:spcBef>
                <a:spcPts val="0"/>
              </a:spcBef>
              <a:spcAft>
                <a:spcPts val="0"/>
              </a:spcAft>
              <a:buSzPts val="1800"/>
              <a:buFont typeface="Fjalla One"/>
              <a:buNone/>
              <a:defRPr sz="1800">
                <a:latin typeface="Fjalla One"/>
                <a:ea typeface="Fjalla One"/>
                <a:cs typeface="Fjalla One"/>
                <a:sym typeface="Fjalla One"/>
              </a:defRPr>
            </a:lvl8pPr>
            <a:lvl9pPr lvl="8" algn="ctr">
              <a:lnSpc>
                <a:spcPct val="100000"/>
              </a:lnSpc>
              <a:spcBef>
                <a:spcPts val="0"/>
              </a:spcBef>
              <a:spcAft>
                <a:spcPts val="0"/>
              </a:spcAft>
              <a:buSzPts val="1800"/>
              <a:buFont typeface="Fjalla One"/>
              <a:buNone/>
              <a:defRPr sz="1800">
                <a:latin typeface="Fjalla One"/>
                <a:ea typeface="Fjalla One"/>
                <a:cs typeface="Fjalla One"/>
                <a:sym typeface="Fjalla One"/>
              </a:defRPr>
            </a:lvl9pPr>
          </a:lstStyle>
          <a:p>
            <a:endParaRPr/>
          </a:p>
        </p:txBody>
      </p:sp>
      <p:sp>
        <p:nvSpPr>
          <p:cNvPr id="36" name="Google Shape;36;p5"/>
          <p:cNvSpPr txBox="1">
            <a:spLocks noGrp="1"/>
          </p:cNvSpPr>
          <p:nvPr>
            <p:ph type="subTitle" idx="5"/>
          </p:nvPr>
        </p:nvSpPr>
        <p:spPr>
          <a:xfrm flipH="1">
            <a:off x="6965050" y="2539033"/>
            <a:ext cx="1426500" cy="1023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000"/>
              <a:buNone/>
              <a:defRPr/>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a:endParaRPr/>
          </a:p>
        </p:txBody>
      </p:sp>
      <p:sp>
        <p:nvSpPr>
          <p:cNvPr id="37" name="Google Shape;37;p5"/>
          <p:cNvSpPr txBox="1">
            <a:spLocks noGrp="1"/>
          </p:cNvSpPr>
          <p:nvPr>
            <p:ph type="subTitle" idx="6"/>
          </p:nvPr>
        </p:nvSpPr>
        <p:spPr>
          <a:xfrm flipH="1">
            <a:off x="6799875" y="2248000"/>
            <a:ext cx="1756800" cy="356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800"/>
              <a:buFont typeface="Fjalla One"/>
              <a:buNone/>
              <a:defRPr sz="1400">
                <a:latin typeface="Saira SemiCondensed SemiBold"/>
                <a:ea typeface="Saira SemiCondensed SemiBold"/>
                <a:cs typeface="Saira SemiCondensed SemiBold"/>
                <a:sym typeface="Saira SemiCondensed SemiBold"/>
              </a:defRPr>
            </a:lvl1pPr>
            <a:lvl2pPr lvl="1" algn="ctr">
              <a:lnSpc>
                <a:spcPct val="100000"/>
              </a:lnSpc>
              <a:spcBef>
                <a:spcPts val="0"/>
              </a:spcBef>
              <a:spcAft>
                <a:spcPts val="0"/>
              </a:spcAft>
              <a:buSzPts val="1800"/>
              <a:buFont typeface="Fjalla One"/>
              <a:buNone/>
              <a:defRPr sz="1800">
                <a:latin typeface="Fjalla One"/>
                <a:ea typeface="Fjalla One"/>
                <a:cs typeface="Fjalla One"/>
                <a:sym typeface="Fjalla One"/>
              </a:defRPr>
            </a:lvl2pPr>
            <a:lvl3pPr lvl="2" algn="ctr">
              <a:lnSpc>
                <a:spcPct val="100000"/>
              </a:lnSpc>
              <a:spcBef>
                <a:spcPts val="0"/>
              </a:spcBef>
              <a:spcAft>
                <a:spcPts val="0"/>
              </a:spcAft>
              <a:buSzPts val="1800"/>
              <a:buFont typeface="Fjalla One"/>
              <a:buNone/>
              <a:defRPr sz="1800">
                <a:latin typeface="Fjalla One"/>
                <a:ea typeface="Fjalla One"/>
                <a:cs typeface="Fjalla One"/>
                <a:sym typeface="Fjalla One"/>
              </a:defRPr>
            </a:lvl3pPr>
            <a:lvl4pPr lvl="3" algn="ctr">
              <a:lnSpc>
                <a:spcPct val="100000"/>
              </a:lnSpc>
              <a:spcBef>
                <a:spcPts val="0"/>
              </a:spcBef>
              <a:spcAft>
                <a:spcPts val="0"/>
              </a:spcAft>
              <a:buSzPts val="1800"/>
              <a:buFont typeface="Fjalla One"/>
              <a:buNone/>
              <a:defRPr sz="1800">
                <a:latin typeface="Fjalla One"/>
                <a:ea typeface="Fjalla One"/>
                <a:cs typeface="Fjalla One"/>
                <a:sym typeface="Fjalla One"/>
              </a:defRPr>
            </a:lvl4pPr>
            <a:lvl5pPr lvl="4" algn="ctr">
              <a:lnSpc>
                <a:spcPct val="100000"/>
              </a:lnSpc>
              <a:spcBef>
                <a:spcPts val="0"/>
              </a:spcBef>
              <a:spcAft>
                <a:spcPts val="0"/>
              </a:spcAft>
              <a:buSzPts val="1800"/>
              <a:buFont typeface="Fjalla One"/>
              <a:buNone/>
              <a:defRPr sz="1800">
                <a:latin typeface="Fjalla One"/>
                <a:ea typeface="Fjalla One"/>
                <a:cs typeface="Fjalla One"/>
                <a:sym typeface="Fjalla One"/>
              </a:defRPr>
            </a:lvl5pPr>
            <a:lvl6pPr lvl="5" algn="ctr">
              <a:lnSpc>
                <a:spcPct val="100000"/>
              </a:lnSpc>
              <a:spcBef>
                <a:spcPts val="0"/>
              </a:spcBef>
              <a:spcAft>
                <a:spcPts val="0"/>
              </a:spcAft>
              <a:buSzPts val="1800"/>
              <a:buFont typeface="Fjalla One"/>
              <a:buNone/>
              <a:defRPr sz="1800">
                <a:latin typeface="Fjalla One"/>
                <a:ea typeface="Fjalla One"/>
                <a:cs typeface="Fjalla One"/>
                <a:sym typeface="Fjalla One"/>
              </a:defRPr>
            </a:lvl6pPr>
            <a:lvl7pPr lvl="6" algn="ctr">
              <a:lnSpc>
                <a:spcPct val="100000"/>
              </a:lnSpc>
              <a:spcBef>
                <a:spcPts val="0"/>
              </a:spcBef>
              <a:spcAft>
                <a:spcPts val="0"/>
              </a:spcAft>
              <a:buSzPts val="1800"/>
              <a:buFont typeface="Fjalla One"/>
              <a:buNone/>
              <a:defRPr sz="1800">
                <a:latin typeface="Fjalla One"/>
                <a:ea typeface="Fjalla One"/>
                <a:cs typeface="Fjalla One"/>
                <a:sym typeface="Fjalla One"/>
              </a:defRPr>
            </a:lvl7pPr>
            <a:lvl8pPr lvl="7" algn="ctr">
              <a:lnSpc>
                <a:spcPct val="100000"/>
              </a:lnSpc>
              <a:spcBef>
                <a:spcPts val="0"/>
              </a:spcBef>
              <a:spcAft>
                <a:spcPts val="0"/>
              </a:spcAft>
              <a:buSzPts val="1800"/>
              <a:buFont typeface="Fjalla One"/>
              <a:buNone/>
              <a:defRPr sz="1800">
                <a:latin typeface="Fjalla One"/>
                <a:ea typeface="Fjalla One"/>
                <a:cs typeface="Fjalla One"/>
                <a:sym typeface="Fjalla One"/>
              </a:defRPr>
            </a:lvl8pPr>
            <a:lvl9pPr lvl="8" algn="ctr">
              <a:lnSpc>
                <a:spcPct val="100000"/>
              </a:lnSpc>
              <a:spcBef>
                <a:spcPts val="0"/>
              </a:spcBef>
              <a:spcAft>
                <a:spcPts val="0"/>
              </a:spcAft>
              <a:buSzPts val="1800"/>
              <a:buFont typeface="Fjalla One"/>
              <a:buNone/>
              <a:defRPr sz="1800">
                <a:latin typeface="Fjalla One"/>
                <a:ea typeface="Fjalla One"/>
                <a:cs typeface="Fjalla One"/>
                <a:sym typeface="Fjalla One"/>
              </a:defRPr>
            </a:lvl9pPr>
          </a:lstStyle>
          <a:p>
            <a:endParaRPr/>
          </a:p>
        </p:txBody>
      </p:sp>
      <p:sp>
        <p:nvSpPr>
          <p:cNvPr id="38" name="Google Shape;38;p5"/>
          <p:cNvSpPr/>
          <p:nvPr/>
        </p:nvSpPr>
        <p:spPr>
          <a:xfrm>
            <a:off x="0" y="0"/>
            <a:ext cx="722700" cy="51435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5"/>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40" name="Google Shape;40;p5"/>
          <p:cNvSpPr/>
          <p:nvPr/>
        </p:nvSpPr>
        <p:spPr>
          <a:xfrm>
            <a:off x="8636100" y="4635600"/>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bg>
      <p:bgPr>
        <a:solidFill>
          <a:schemeClr val="lt1"/>
        </a:solidFill>
        <a:effectLst/>
      </p:bgPr>
    </p:bg>
    <p:spTree>
      <p:nvGrpSpPr>
        <p:cNvPr id="1" name="Shape 41"/>
        <p:cNvGrpSpPr/>
        <p:nvPr/>
      </p:nvGrpSpPr>
      <p:grpSpPr>
        <a:xfrm>
          <a:off x="0" y="0"/>
          <a:ext cx="0" cy="0"/>
          <a:chOff x="0" y="0"/>
          <a:chExt cx="0" cy="0"/>
        </a:xfrm>
      </p:grpSpPr>
      <p:sp>
        <p:nvSpPr>
          <p:cNvPr id="42" name="Google Shape;42;p6"/>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43" name="Google Shape;43;p6"/>
          <p:cNvSpPr/>
          <p:nvPr/>
        </p:nvSpPr>
        <p:spPr>
          <a:xfrm>
            <a:off x="0" y="0"/>
            <a:ext cx="722700" cy="51435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6"/>
          <p:cNvSpPr/>
          <p:nvPr/>
        </p:nvSpPr>
        <p:spPr>
          <a:xfrm>
            <a:off x="8636100" y="4646486"/>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6"/>
          <p:cNvSpPr txBox="1">
            <a:spLocks noGrp="1"/>
          </p:cNvSpPr>
          <p:nvPr>
            <p:ph type="subTitle" idx="1"/>
          </p:nvPr>
        </p:nvSpPr>
        <p:spPr>
          <a:xfrm flipH="1">
            <a:off x="2641776" y="1902450"/>
            <a:ext cx="1683300" cy="83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000"/>
              <a:buNone/>
              <a:defRPr>
                <a:solidFill>
                  <a:schemeClr val="dk1"/>
                </a:solidFill>
              </a:defRPr>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a:endParaRPr/>
          </a:p>
        </p:txBody>
      </p:sp>
      <p:sp>
        <p:nvSpPr>
          <p:cNvPr id="46" name="Google Shape;46;p6"/>
          <p:cNvSpPr txBox="1">
            <a:spLocks noGrp="1"/>
          </p:cNvSpPr>
          <p:nvPr>
            <p:ph type="subTitle" idx="2"/>
          </p:nvPr>
        </p:nvSpPr>
        <p:spPr>
          <a:xfrm flipH="1">
            <a:off x="4562700" y="1902450"/>
            <a:ext cx="1683300" cy="83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000"/>
              <a:buNone/>
              <a:defRPr>
                <a:solidFill>
                  <a:schemeClr val="dk1"/>
                </a:solidFill>
              </a:defRPr>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a:endParaRPr/>
          </a:p>
        </p:txBody>
      </p:sp>
      <p:sp>
        <p:nvSpPr>
          <p:cNvPr id="47" name="Google Shape;47;p6"/>
          <p:cNvSpPr txBox="1">
            <a:spLocks noGrp="1"/>
          </p:cNvSpPr>
          <p:nvPr>
            <p:ph type="subTitle" idx="3"/>
          </p:nvPr>
        </p:nvSpPr>
        <p:spPr>
          <a:xfrm flipH="1">
            <a:off x="6483650" y="1902450"/>
            <a:ext cx="1683300" cy="83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000"/>
              <a:buNone/>
              <a:defRPr>
                <a:solidFill>
                  <a:schemeClr val="dk1"/>
                </a:solidFill>
              </a:defRPr>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a:endParaRPr/>
          </a:p>
        </p:txBody>
      </p:sp>
      <p:sp>
        <p:nvSpPr>
          <p:cNvPr id="48" name="Google Shape;48;p6"/>
          <p:cNvSpPr txBox="1">
            <a:spLocks noGrp="1"/>
          </p:cNvSpPr>
          <p:nvPr>
            <p:ph type="subTitle" idx="4"/>
          </p:nvPr>
        </p:nvSpPr>
        <p:spPr>
          <a:xfrm flipH="1">
            <a:off x="2641714" y="3274550"/>
            <a:ext cx="1683300" cy="83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000"/>
              <a:buNone/>
              <a:defRPr>
                <a:solidFill>
                  <a:schemeClr val="dk1"/>
                </a:solidFill>
              </a:defRPr>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a:endParaRPr/>
          </a:p>
        </p:txBody>
      </p:sp>
      <p:sp>
        <p:nvSpPr>
          <p:cNvPr id="49" name="Google Shape;49;p6"/>
          <p:cNvSpPr txBox="1">
            <a:spLocks noGrp="1"/>
          </p:cNvSpPr>
          <p:nvPr>
            <p:ph type="subTitle" idx="5"/>
          </p:nvPr>
        </p:nvSpPr>
        <p:spPr>
          <a:xfrm flipH="1">
            <a:off x="4562676" y="3274550"/>
            <a:ext cx="1683300" cy="83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000"/>
              <a:buNone/>
              <a:defRPr>
                <a:solidFill>
                  <a:schemeClr val="dk1"/>
                </a:solidFill>
              </a:defRPr>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a:endParaRPr/>
          </a:p>
        </p:txBody>
      </p:sp>
      <p:sp>
        <p:nvSpPr>
          <p:cNvPr id="50" name="Google Shape;50;p6"/>
          <p:cNvSpPr txBox="1">
            <a:spLocks noGrp="1"/>
          </p:cNvSpPr>
          <p:nvPr>
            <p:ph type="subTitle" idx="6"/>
          </p:nvPr>
        </p:nvSpPr>
        <p:spPr>
          <a:xfrm flipH="1">
            <a:off x="6483650" y="3274550"/>
            <a:ext cx="1683300" cy="830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000"/>
              <a:buNone/>
              <a:defRPr>
                <a:solidFill>
                  <a:schemeClr val="dk1"/>
                </a:solidFill>
              </a:defRPr>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2">
  <p:cSld name="10_Título y objetos_1_1">
    <p:bg>
      <p:bgPr>
        <a:solidFill>
          <a:schemeClr val="lt1"/>
        </a:solidFill>
        <a:effectLst/>
      </p:bgPr>
    </p:bg>
    <p:spTree>
      <p:nvGrpSpPr>
        <p:cNvPr id="1" name="Shape 51"/>
        <p:cNvGrpSpPr/>
        <p:nvPr/>
      </p:nvGrpSpPr>
      <p:grpSpPr>
        <a:xfrm>
          <a:off x="0" y="0"/>
          <a:ext cx="0" cy="0"/>
          <a:chOff x="0" y="0"/>
          <a:chExt cx="0" cy="0"/>
        </a:xfrm>
      </p:grpSpPr>
      <p:sp>
        <p:nvSpPr>
          <p:cNvPr id="52" name="Google Shape;52;p7"/>
          <p:cNvSpPr/>
          <p:nvPr/>
        </p:nvSpPr>
        <p:spPr>
          <a:xfrm flipH="1">
            <a:off x="8421300" y="1269725"/>
            <a:ext cx="722700" cy="3873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7"/>
          <p:cNvSpPr txBox="1">
            <a:spLocks noGrp="1"/>
          </p:cNvSpPr>
          <p:nvPr>
            <p:ph type="ctrTitle"/>
          </p:nvPr>
        </p:nvSpPr>
        <p:spPr>
          <a:xfrm>
            <a:off x="6609425" y="1951175"/>
            <a:ext cx="1561200" cy="1241400"/>
          </a:xfrm>
          <a:prstGeom prst="rect">
            <a:avLst/>
          </a:prstGeom>
          <a:noFill/>
          <a:ln>
            <a:noFill/>
          </a:ln>
        </p:spPr>
        <p:txBody>
          <a:bodyPr spcFirstLastPara="1" wrap="square" lIns="68575" tIns="34275" rIns="68575" bIns="34275" anchor="ctr" anchorCtr="0">
            <a:noAutofit/>
          </a:bodyPr>
          <a:lstStyle>
            <a:lvl1pPr lvl="0" algn="r">
              <a:lnSpc>
                <a:spcPct val="9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a:lnSpc>
                <a:spcPct val="100000"/>
              </a:lnSpc>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4"/>
        <p:cNvGrpSpPr/>
        <p:nvPr/>
      </p:nvGrpSpPr>
      <p:grpSpPr>
        <a:xfrm>
          <a:off x="0" y="0"/>
          <a:ext cx="0" cy="0"/>
          <a:chOff x="0" y="0"/>
          <a:chExt cx="0" cy="0"/>
        </a:xfrm>
      </p:grpSpPr>
      <p:sp>
        <p:nvSpPr>
          <p:cNvPr id="55" name="Google Shape;55;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6" name="Google Shape;56;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7" name="Google Shape;57;p8"/>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8" name="Google Shape;58;p8"/>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9" name="Google Shape;59;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1_Título y objetos_4_2_1_1">
    <p:bg>
      <p:bgPr>
        <a:solidFill>
          <a:schemeClr val="lt1"/>
        </a:solidFill>
        <a:effectLst/>
      </p:bgPr>
    </p:bg>
    <p:spTree>
      <p:nvGrpSpPr>
        <p:cNvPr id="1" name="Shape 60"/>
        <p:cNvGrpSpPr/>
        <p:nvPr/>
      </p:nvGrpSpPr>
      <p:grpSpPr>
        <a:xfrm>
          <a:off x="0" y="0"/>
          <a:ext cx="0" cy="0"/>
          <a:chOff x="0" y="0"/>
          <a:chExt cx="0" cy="0"/>
        </a:xfrm>
      </p:grpSpPr>
      <p:sp>
        <p:nvSpPr>
          <p:cNvPr id="61" name="Google Shape;61;p9"/>
          <p:cNvSpPr txBox="1">
            <a:spLocks noGrp="1"/>
          </p:cNvSpPr>
          <p:nvPr>
            <p:ph type="ctrTitle"/>
          </p:nvPr>
        </p:nvSpPr>
        <p:spPr>
          <a:xfrm flipH="1">
            <a:off x="5711003" y="803000"/>
            <a:ext cx="2737800" cy="1241400"/>
          </a:xfrm>
          <a:prstGeom prst="rect">
            <a:avLst/>
          </a:prstGeom>
          <a:noFill/>
          <a:ln>
            <a:noFill/>
          </a:ln>
        </p:spPr>
        <p:txBody>
          <a:bodyPr spcFirstLastPara="1" wrap="square" lIns="68575" tIns="34275" rIns="68575" bIns="34275" anchor="b" anchorCtr="0">
            <a:noAutofit/>
          </a:bodyPr>
          <a:lstStyle>
            <a:lvl1pPr lvl="0" algn="r">
              <a:lnSpc>
                <a:spcPct val="100000"/>
              </a:lnSpc>
              <a:spcBef>
                <a:spcPts val="0"/>
              </a:spcBef>
              <a:spcAft>
                <a:spcPts val="0"/>
              </a:spcAft>
              <a:buSzPts val="4800"/>
              <a:buFont typeface="Advent Pro SemiBold"/>
              <a:buNone/>
              <a:defRPr sz="4300">
                <a:latin typeface="Saira SemiCondensed SemiBold"/>
                <a:ea typeface="Saira SemiCondensed SemiBold"/>
                <a:cs typeface="Saira SemiCondensed SemiBold"/>
                <a:sym typeface="Saira SemiCondensed SemiBold"/>
              </a:defRPr>
            </a:lvl1pPr>
            <a:lvl2pPr lvl="1" algn="r">
              <a:lnSpc>
                <a:spcPct val="100000"/>
              </a:lnSpc>
              <a:spcBef>
                <a:spcPts val="0"/>
              </a:spcBef>
              <a:spcAft>
                <a:spcPts val="0"/>
              </a:spcAft>
              <a:buSzPts val="2800"/>
              <a:buNone/>
              <a:defRPr/>
            </a:lvl2pPr>
            <a:lvl3pPr lvl="2" algn="r">
              <a:lnSpc>
                <a:spcPct val="100000"/>
              </a:lnSpc>
              <a:spcBef>
                <a:spcPts val="0"/>
              </a:spcBef>
              <a:spcAft>
                <a:spcPts val="0"/>
              </a:spcAft>
              <a:buSzPts val="2800"/>
              <a:buNone/>
              <a:defRPr/>
            </a:lvl3pPr>
            <a:lvl4pPr lvl="3" algn="r">
              <a:lnSpc>
                <a:spcPct val="100000"/>
              </a:lnSpc>
              <a:spcBef>
                <a:spcPts val="0"/>
              </a:spcBef>
              <a:spcAft>
                <a:spcPts val="0"/>
              </a:spcAft>
              <a:buSzPts val="2800"/>
              <a:buNone/>
              <a:defRPr/>
            </a:lvl4pPr>
            <a:lvl5pPr lvl="4" algn="r">
              <a:lnSpc>
                <a:spcPct val="100000"/>
              </a:lnSpc>
              <a:spcBef>
                <a:spcPts val="0"/>
              </a:spcBef>
              <a:spcAft>
                <a:spcPts val="0"/>
              </a:spcAft>
              <a:buSzPts val="2800"/>
              <a:buNone/>
              <a:defRPr/>
            </a:lvl5pPr>
            <a:lvl6pPr lvl="5" algn="r">
              <a:lnSpc>
                <a:spcPct val="100000"/>
              </a:lnSpc>
              <a:spcBef>
                <a:spcPts val="0"/>
              </a:spcBef>
              <a:spcAft>
                <a:spcPts val="0"/>
              </a:spcAft>
              <a:buSzPts val="2800"/>
              <a:buNone/>
              <a:defRPr/>
            </a:lvl6pPr>
            <a:lvl7pPr lvl="6" algn="r">
              <a:lnSpc>
                <a:spcPct val="100000"/>
              </a:lnSpc>
              <a:spcBef>
                <a:spcPts val="0"/>
              </a:spcBef>
              <a:spcAft>
                <a:spcPts val="0"/>
              </a:spcAft>
              <a:buSzPts val="2800"/>
              <a:buNone/>
              <a:defRPr/>
            </a:lvl7pPr>
            <a:lvl8pPr lvl="7" algn="r">
              <a:lnSpc>
                <a:spcPct val="100000"/>
              </a:lnSpc>
              <a:spcBef>
                <a:spcPts val="0"/>
              </a:spcBef>
              <a:spcAft>
                <a:spcPts val="0"/>
              </a:spcAft>
              <a:buSzPts val="2800"/>
              <a:buNone/>
              <a:defRPr/>
            </a:lvl8pPr>
            <a:lvl9pPr lvl="8" algn="r">
              <a:lnSpc>
                <a:spcPct val="100000"/>
              </a:lnSpc>
              <a:spcBef>
                <a:spcPts val="0"/>
              </a:spcBef>
              <a:spcAft>
                <a:spcPts val="0"/>
              </a:spcAft>
              <a:buSzPts val="2800"/>
              <a:buNone/>
              <a:defRPr/>
            </a:lvl9pPr>
          </a:lstStyle>
          <a:p>
            <a:endParaRPr/>
          </a:p>
        </p:txBody>
      </p:sp>
      <p:sp>
        <p:nvSpPr>
          <p:cNvPr id="62" name="Google Shape;62;p9"/>
          <p:cNvSpPr txBox="1">
            <a:spLocks noGrp="1"/>
          </p:cNvSpPr>
          <p:nvPr>
            <p:ph type="subTitle" idx="1"/>
          </p:nvPr>
        </p:nvSpPr>
        <p:spPr>
          <a:xfrm flipH="1">
            <a:off x="5711000" y="2815050"/>
            <a:ext cx="2737800" cy="1031700"/>
          </a:xfrm>
          <a:prstGeom prst="rect">
            <a:avLst/>
          </a:prstGeom>
          <a:noFill/>
          <a:ln>
            <a:noFill/>
          </a:ln>
        </p:spPr>
        <p:txBody>
          <a:bodyPr spcFirstLastPara="1" wrap="square" lIns="68575" tIns="34275" rIns="68575" bIns="34275" anchor="t" anchorCtr="0">
            <a:noAutofit/>
          </a:bodyPr>
          <a:lstStyle>
            <a:lvl1pPr lvl="0" algn="r">
              <a:lnSpc>
                <a:spcPct val="90000"/>
              </a:lnSpc>
              <a:spcBef>
                <a:spcPts val="0"/>
              </a:spcBef>
              <a:spcAft>
                <a:spcPts val="0"/>
              </a:spcAft>
              <a:buSzPts val="1200"/>
              <a:buNone/>
              <a:defRPr>
                <a:latin typeface="Abel"/>
                <a:ea typeface="Abel"/>
                <a:cs typeface="Abel"/>
                <a:sym typeface="Abel"/>
              </a:defRPr>
            </a:lvl1pPr>
            <a:lvl2pPr lvl="1" algn="r">
              <a:lnSpc>
                <a:spcPct val="90000"/>
              </a:lnSpc>
              <a:spcBef>
                <a:spcPts val="1600"/>
              </a:spcBef>
              <a:spcAft>
                <a:spcPts val="0"/>
              </a:spcAft>
              <a:buSzPts val="1500"/>
              <a:buNone/>
              <a:defRPr sz="1500"/>
            </a:lvl2pPr>
            <a:lvl3pPr lvl="2" algn="r">
              <a:lnSpc>
                <a:spcPct val="90000"/>
              </a:lnSpc>
              <a:spcBef>
                <a:spcPts val="1600"/>
              </a:spcBef>
              <a:spcAft>
                <a:spcPts val="0"/>
              </a:spcAft>
              <a:buSzPts val="1400"/>
              <a:buNone/>
              <a:defRPr sz="1400"/>
            </a:lvl3pPr>
            <a:lvl4pPr lvl="3" algn="r">
              <a:lnSpc>
                <a:spcPct val="90000"/>
              </a:lnSpc>
              <a:spcBef>
                <a:spcPts val="1600"/>
              </a:spcBef>
              <a:spcAft>
                <a:spcPts val="0"/>
              </a:spcAft>
              <a:buSzPts val="1200"/>
              <a:buNone/>
              <a:defRPr sz="1200"/>
            </a:lvl4pPr>
            <a:lvl5pPr lvl="4" algn="r">
              <a:lnSpc>
                <a:spcPct val="90000"/>
              </a:lnSpc>
              <a:spcBef>
                <a:spcPts val="1600"/>
              </a:spcBef>
              <a:spcAft>
                <a:spcPts val="0"/>
              </a:spcAft>
              <a:buSzPts val="1200"/>
              <a:buNone/>
              <a:defRPr sz="1200"/>
            </a:lvl5pPr>
            <a:lvl6pPr lvl="5" algn="r">
              <a:lnSpc>
                <a:spcPct val="90000"/>
              </a:lnSpc>
              <a:spcBef>
                <a:spcPts val="1600"/>
              </a:spcBef>
              <a:spcAft>
                <a:spcPts val="0"/>
              </a:spcAft>
              <a:buSzPts val="1200"/>
              <a:buNone/>
              <a:defRPr sz="1200"/>
            </a:lvl6pPr>
            <a:lvl7pPr lvl="6" algn="r">
              <a:lnSpc>
                <a:spcPct val="90000"/>
              </a:lnSpc>
              <a:spcBef>
                <a:spcPts val="1600"/>
              </a:spcBef>
              <a:spcAft>
                <a:spcPts val="0"/>
              </a:spcAft>
              <a:buSzPts val="1200"/>
              <a:buNone/>
              <a:defRPr sz="1200"/>
            </a:lvl7pPr>
            <a:lvl8pPr lvl="7" algn="r">
              <a:lnSpc>
                <a:spcPct val="90000"/>
              </a:lnSpc>
              <a:spcBef>
                <a:spcPts val="1600"/>
              </a:spcBef>
              <a:spcAft>
                <a:spcPts val="0"/>
              </a:spcAft>
              <a:buSzPts val="1200"/>
              <a:buNone/>
              <a:defRPr sz="1200"/>
            </a:lvl8pPr>
            <a:lvl9pPr lvl="8" algn="r">
              <a:lnSpc>
                <a:spcPct val="90000"/>
              </a:lnSpc>
              <a:spcBef>
                <a:spcPts val="1600"/>
              </a:spcBef>
              <a:spcAft>
                <a:spcPts val="1600"/>
              </a:spcAft>
              <a:buSzPts val="1200"/>
              <a:buNone/>
              <a:defRPr sz="1200"/>
            </a:lvl9pPr>
          </a:lstStyle>
          <a:p>
            <a:endParaRPr/>
          </a:p>
        </p:txBody>
      </p:sp>
      <p:sp>
        <p:nvSpPr>
          <p:cNvPr id="63" name="Google Shape;63;p9"/>
          <p:cNvSpPr txBox="1"/>
          <p:nvPr/>
        </p:nvSpPr>
        <p:spPr>
          <a:xfrm>
            <a:off x="4673300" y="3924250"/>
            <a:ext cx="3775500" cy="845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300"/>
              </a:spcBef>
              <a:spcAft>
                <a:spcPts val="0"/>
              </a:spcAft>
              <a:buClr>
                <a:srgbClr val="000000"/>
              </a:buClr>
              <a:buSzPts val="1000"/>
              <a:buFont typeface="Arial"/>
              <a:buNone/>
            </a:pPr>
            <a:r>
              <a:rPr lang="en" sz="1000" b="1" i="0" u="none" strike="noStrike" cap="none">
                <a:solidFill>
                  <a:schemeClr val="dk1"/>
                </a:solidFill>
                <a:latin typeface="Abel"/>
                <a:ea typeface="Abel"/>
                <a:cs typeface="Abel"/>
                <a:sym typeface="Abel"/>
              </a:rPr>
              <a:t>CREDITS</a:t>
            </a:r>
            <a:r>
              <a:rPr lang="en" sz="1000" b="0" i="0" u="none" strike="noStrike" cap="none">
                <a:solidFill>
                  <a:schemeClr val="dk1"/>
                </a:solidFill>
                <a:latin typeface="Abel"/>
                <a:ea typeface="Abel"/>
                <a:cs typeface="Abel"/>
                <a:sym typeface="Abel"/>
              </a:rPr>
              <a:t>: This presentation template was created by </a:t>
            </a:r>
            <a:r>
              <a:rPr lang="en" sz="1000" b="1" i="0" u="none" strike="noStrike" cap="none">
                <a:solidFill>
                  <a:schemeClr val="hlink"/>
                </a:solidFill>
                <a:uFill>
                  <a:noFill/>
                </a:uFill>
                <a:latin typeface="Abel"/>
                <a:ea typeface="Abel"/>
                <a:cs typeface="Abel"/>
                <a:sym typeface="Abel"/>
                <a:hlinkClick r:id="rId2"/>
              </a:rPr>
              <a:t>Slidesgo</a:t>
            </a:r>
            <a:r>
              <a:rPr lang="en" sz="1000" b="0" i="0" u="none" strike="noStrike" cap="none">
                <a:solidFill>
                  <a:schemeClr val="dk1"/>
                </a:solidFill>
                <a:latin typeface="Abel"/>
                <a:ea typeface="Abel"/>
                <a:cs typeface="Abel"/>
                <a:sym typeface="Abel"/>
              </a:rPr>
              <a:t>, including icons by </a:t>
            </a:r>
            <a:r>
              <a:rPr lang="en" sz="1000" b="1" i="0" u="none" strike="noStrike" cap="none">
                <a:solidFill>
                  <a:schemeClr val="hlink"/>
                </a:solidFill>
                <a:uFill>
                  <a:noFill/>
                </a:uFill>
                <a:latin typeface="Abel"/>
                <a:ea typeface="Abel"/>
                <a:cs typeface="Abel"/>
                <a:sym typeface="Abel"/>
                <a:hlinkClick r:id="rId3"/>
              </a:rPr>
              <a:t>Flaticon</a:t>
            </a:r>
            <a:r>
              <a:rPr lang="en" sz="1000" b="0" i="0" u="none" strike="noStrike" cap="none">
                <a:solidFill>
                  <a:schemeClr val="dk1"/>
                </a:solidFill>
                <a:latin typeface="Abel"/>
                <a:ea typeface="Abel"/>
                <a:cs typeface="Abel"/>
                <a:sym typeface="Abel"/>
              </a:rPr>
              <a:t>, and infographics &amp; images by </a:t>
            </a:r>
            <a:r>
              <a:rPr lang="en" sz="1000" b="1" i="0" u="none" strike="noStrike" cap="none">
                <a:solidFill>
                  <a:schemeClr val="hlink"/>
                </a:solidFill>
                <a:uFill>
                  <a:noFill/>
                </a:uFill>
                <a:latin typeface="Abel"/>
                <a:ea typeface="Abel"/>
                <a:cs typeface="Abel"/>
                <a:sym typeface="Abel"/>
                <a:hlinkClick r:id="rId4"/>
              </a:rPr>
              <a:t>Freepik</a:t>
            </a:r>
            <a:r>
              <a:rPr lang="en" sz="1000" b="0" i="0" u="none" strike="noStrike" cap="none">
                <a:solidFill>
                  <a:schemeClr val="dk1"/>
                </a:solidFill>
                <a:latin typeface="Abel"/>
                <a:ea typeface="Abel"/>
                <a:cs typeface="Abel"/>
                <a:sym typeface="Abel"/>
              </a:rPr>
              <a:t>. </a:t>
            </a:r>
            <a:endParaRPr sz="1000" b="0" i="0" u="none" strike="noStrike" cap="none">
              <a:solidFill>
                <a:schemeClr val="dk1"/>
              </a:solidFill>
              <a:latin typeface="Abel"/>
              <a:ea typeface="Abel"/>
              <a:cs typeface="Abel"/>
              <a:sym typeface="Abel"/>
            </a:endParaRPr>
          </a:p>
          <a:p>
            <a:pPr marL="0" marR="0" lvl="0" indent="0" algn="r" rtl="0">
              <a:lnSpc>
                <a:spcPct val="115000"/>
              </a:lnSpc>
              <a:spcBef>
                <a:spcPts val="300"/>
              </a:spcBef>
              <a:spcAft>
                <a:spcPts val="0"/>
              </a:spcAft>
              <a:buClr>
                <a:srgbClr val="000000"/>
              </a:buClr>
              <a:buSzPts val="1000"/>
              <a:buFont typeface="Arial"/>
              <a:buNone/>
            </a:pPr>
            <a:r>
              <a:rPr lang="en" sz="1000" b="1" i="0" u="none" strike="noStrike" cap="none">
                <a:solidFill>
                  <a:schemeClr val="dk1"/>
                </a:solidFill>
                <a:latin typeface="Abel"/>
                <a:ea typeface="Abel"/>
                <a:cs typeface="Abel"/>
                <a:sym typeface="Abel"/>
              </a:rPr>
              <a:t>Please keep this slide for attribution.</a:t>
            </a:r>
            <a:endParaRPr sz="1000" b="1" i="0" u="none" strike="noStrike" cap="none">
              <a:solidFill>
                <a:schemeClr val="dk1"/>
              </a:solidFill>
              <a:latin typeface="Abel"/>
              <a:ea typeface="Abel"/>
              <a:cs typeface="Abel"/>
              <a:sym typeface="Abel"/>
            </a:endParaRPr>
          </a:p>
        </p:txBody>
      </p:sp>
      <p:sp>
        <p:nvSpPr>
          <p:cNvPr id="64" name="Google Shape;64;p9"/>
          <p:cNvSpPr/>
          <p:nvPr/>
        </p:nvSpPr>
        <p:spPr>
          <a:xfrm>
            <a:off x="8636100" y="4635600"/>
            <a:ext cx="507900" cy="5079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5"/>
        <p:cNvGrpSpPr/>
        <p:nvPr/>
      </p:nvGrpSpPr>
      <p:grpSpPr>
        <a:xfrm>
          <a:off x="0" y="0"/>
          <a:ext cx="0" cy="0"/>
          <a:chOff x="0" y="0"/>
          <a:chExt cx="0" cy="0"/>
        </a:xfrm>
      </p:grpSpPr>
      <p:sp>
        <p:nvSpPr>
          <p:cNvPr id="66" name="Google Shape;66;p10"/>
          <p:cNvSpPr/>
          <p:nvPr/>
        </p:nvSpPr>
        <p:spPr>
          <a:xfrm>
            <a:off x="4572000" y="-125"/>
            <a:ext cx="4572000" cy="5143500"/>
          </a:xfrm>
          <a:prstGeom prst="rect">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68" name="Google Shape;68;p10"/>
          <p:cNvSpPr/>
          <p:nvPr/>
        </p:nvSpPr>
        <p:spPr>
          <a:xfrm>
            <a:off x="3997950" y="1969650"/>
            <a:ext cx="1148100" cy="1204200"/>
          </a:xfrm>
          <a:prstGeom prst="rect">
            <a:avLst/>
          </a:prstGeom>
          <a:solidFill>
            <a:srgbClr val="7F7F7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10"/>
          <p:cNvSpPr txBox="1">
            <a:spLocks noGrp="1"/>
          </p:cNvSpPr>
          <p:nvPr>
            <p:ph type="subTitle" idx="1"/>
          </p:nvPr>
        </p:nvSpPr>
        <p:spPr>
          <a:xfrm>
            <a:off x="5434694" y="3333121"/>
            <a:ext cx="2025000" cy="402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F3F3F3"/>
              </a:buClr>
              <a:buSzPts val="1400"/>
              <a:buNone/>
              <a:defRPr>
                <a:solidFill>
                  <a:schemeClr val="dk2"/>
                </a:solidFill>
                <a:latin typeface="Abel"/>
                <a:ea typeface="Abel"/>
                <a:cs typeface="Abel"/>
                <a:sym typeface="Abe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900"/>
              <a:buNone/>
              <a:defRPr sz="900">
                <a:solidFill>
                  <a:schemeClr val="lt1"/>
                </a:solidFill>
              </a:defRPr>
            </a:lvl6pPr>
            <a:lvl7pPr lvl="6" algn="l">
              <a:lnSpc>
                <a:spcPct val="100000"/>
              </a:lnSpc>
              <a:spcBef>
                <a:spcPts val="0"/>
              </a:spcBef>
              <a:spcAft>
                <a:spcPts val="0"/>
              </a:spcAft>
              <a:buClr>
                <a:schemeClr val="lt1"/>
              </a:buClr>
              <a:buSzPts val="900"/>
              <a:buNone/>
              <a:defRPr sz="900">
                <a:solidFill>
                  <a:schemeClr val="lt1"/>
                </a:solidFill>
              </a:defRPr>
            </a:lvl7pPr>
            <a:lvl8pPr lvl="7" algn="l">
              <a:lnSpc>
                <a:spcPct val="100000"/>
              </a:lnSpc>
              <a:spcBef>
                <a:spcPts val="0"/>
              </a:spcBef>
              <a:spcAft>
                <a:spcPts val="0"/>
              </a:spcAft>
              <a:buClr>
                <a:schemeClr val="lt1"/>
              </a:buClr>
              <a:buSzPts val="900"/>
              <a:buNone/>
              <a:defRPr sz="900">
                <a:solidFill>
                  <a:schemeClr val="lt1"/>
                </a:solidFill>
              </a:defRPr>
            </a:lvl8pPr>
            <a:lvl9pPr lvl="8" algn="l">
              <a:lnSpc>
                <a:spcPct val="100000"/>
              </a:lnSpc>
              <a:spcBef>
                <a:spcPts val="0"/>
              </a:spcBef>
              <a:spcAft>
                <a:spcPts val="0"/>
              </a:spcAft>
              <a:buClr>
                <a:schemeClr val="lt1"/>
              </a:buClr>
              <a:buSzPts val="900"/>
              <a:buNone/>
              <a:defRPr sz="900">
                <a:solidFill>
                  <a:schemeClr val="lt1"/>
                </a:solidFill>
              </a:defRPr>
            </a:lvl9pPr>
          </a:lstStyle>
          <a:p>
            <a:endParaRPr/>
          </a:p>
        </p:txBody>
      </p:sp>
      <p:sp>
        <p:nvSpPr>
          <p:cNvPr id="70" name="Google Shape;70;p10"/>
          <p:cNvSpPr txBox="1">
            <a:spLocks noGrp="1"/>
          </p:cNvSpPr>
          <p:nvPr>
            <p:ph type="title"/>
          </p:nvPr>
        </p:nvSpPr>
        <p:spPr>
          <a:xfrm>
            <a:off x="3933600" y="2131175"/>
            <a:ext cx="1276800" cy="864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lt1"/>
              </a:buClr>
              <a:buSzPts val="4800"/>
              <a:buNone/>
              <a:defRPr sz="4800">
                <a:solidFill>
                  <a:schemeClr val="lt1"/>
                </a:solidFill>
                <a:latin typeface="Saira SemiCondensed SemiBold"/>
                <a:ea typeface="Saira SemiCondensed SemiBold"/>
                <a:cs typeface="Saira SemiCondensed SemiBold"/>
                <a:sym typeface="Saira SemiCondensed SemiBold"/>
              </a:defRPr>
            </a:lvl1pPr>
            <a:lvl2pPr lvl="1" algn="r">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2pPr>
            <a:lvl3pPr lvl="2" algn="r">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3pPr>
            <a:lvl4pPr lvl="3" algn="r">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4pPr>
            <a:lvl5pPr lvl="4" algn="r">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5pPr>
            <a:lvl6pPr lvl="5" algn="r">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6pPr>
            <a:lvl7pPr lvl="6" algn="r">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7pPr>
            <a:lvl8pPr lvl="7" algn="r">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8pPr>
            <a:lvl9pPr lvl="8" algn="r">
              <a:lnSpc>
                <a:spcPct val="100000"/>
              </a:lnSpc>
              <a:spcBef>
                <a:spcPts val="0"/>
              </a:spcBef>
              <a:spcAft>
                <a:spcPts val="0"/>
              </a:spcAft>
              <a:buClr>
                <a:schemeClr val="lt1"/>
              </a:buClr>
              <a:buSzPts val="4800"/>
              <a:buFont typeface="Fjalla One"/>
              <a:buNone/>
              <a:defRPr sz="4800">
                <a:solidFill>
                  <a:schemeClr val="lt1"/>
                </a:solidFill>
                <a:latin typeface="Fjalla One"/>
                <a:ea typeface="Fjalla One"/>
                <a:cs typeface="Fjalla One"/>
                <a:sym typeface="Fjalla One"/>
              </a:defRPr>
            </a:lvl9pPr>
          </a:lstStyle>
          <a:p>
            <a:endParaRPr/>
          </a:p>
        </p:txBody>
      </p:sp>
      <p:sp>
        <p:nvSpPr>
          <p:cNvPr id="71" name="Google Shape;71;p10"/>
          <p:cNvSpPr txBox="1">
            <a:spLocks noGrp="1"/>
          </p:cNvSpPr>
          <p:nvPr>
            <p:ph type="ctrTitle" idx="2"/>
          </p:nvPr>
        </p:nvSpPr>
        <p:spPr>
          <a:xfrm flipH="1">
            <a:off x="5434650" y="1963820"/>
            <a:ext cx="2472900" cy="12414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1pPr>
            <a:lvl2pPr lvl="1" algn="r">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2pPr>
            <a:lvl3pPr lvl="2" algn="r">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3pPr>
            <a:lvl4pPr lvl="3" algn="r">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4pPr>
            <a:lvl5pPr lvl="4" algn="r">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5pPr>
            <a:lvl6pPr lvl="5" algn="r">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6pPr>
            <a:lvl7pPr lvl="6" algn="r">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7pPr>
            <a:lvl8pPr lvl="7" algn="r">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8pPr>
            <a:lvl9pPr lvl="8" algn="r">
              <a:lnSpc>
                <a:spcPct val="100000"/>
              </a:lnSpc>
              <a:spcBef>
                <a:spcPts val="0"/>
              </a:spcBef>
              <a:spcAft>
                <a:spcPts val="0"/>
              </a:spcAft>
              <a:buClr>
                <a:schemeClr val="lt1"/>
              </a:buClr>
              <a:buSzPts val="4800"/>
              <a:buFont typeface="Saira SemiCondensed SemiBold"/>
              <a:buNone/>
              <a:defRPr sz="4800">
                <a:solidFill>
                  <a:schemeClr val="lt1"/>
                </a:solidFill>
                <a:latin typeface="Saira SemiCondensed SemiBold"/>
                <a:ea typeface="Saira SemiCondensed SemiBold"/>
                <a:cs typeface="Saira SemiCondensed SemiBold"/>
                <a:sym typeface="Saira SemiCondensed SemiBold"/>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Saira SemiCondensed SemiBold"/>
              <a:buNone/>
              <a:defRPr sz="2800" b="0" i="0" u="none" strike="noStrike" cap="none">
                <a:solidFill>
                  <a:schemeClr val="dk1"/>
                </a:solidFill>
                <a:latin typeface="Saira SemiCondensed SemiBold"/>
                <a:ea typeface="Saira SemiCondensed SemiBold"/>
                <a:cs typeface="Saira SemiCondensed SemiBold"/>
                <a:sym typeface="Saira SemiCondensed SemiBo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1pPr>
            <a:lvl2pPr marL="914400" marR="0" lvl="1"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2pPr>
            <a:lvl3pPr marL="1371600" marR="0" lvl="2"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3pPr>
            <a:lvl4pPr marL="1828800" marR="0" lvl="3"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4pPr>
            <a:lvl5pPr marL="2286000" marR="0" lvl="4"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5pPr>
            <a:lvl6pPr marL="2743200" marR="0" lvl="5"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6pPr>
            <a:lvl7pPr marL="3200400" marR="0" lvl="6"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7pPr>
            <a:lvl8pPr marL="3657600" marR="0" lvl="7"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8pPr>
            <a:lvl9pPr marL="4114800" marR="0" lvl="8" indent="-317500" algn="l" rtl="0">
              <a:lnSpc>
                <a:spcPct val="115000"/>
              </a:lnSpc>
              <a:spcBef>
                <a:spcPts val="1600"/>
              </a:spcBef>
              <a:spcAft>
                <a:spcPts val="1600"/>
              </a:spcAft>
              <a:buClr>
                <a:schemeClr val="dk1"/>
              </a:buClr>
              <a:buSzPts val="1400"/>
              <a:buFont typeface="Abel"/>
              <a:buChar char="■"/>
              <a:defRPr sz="1400" b="0" i="0" u="none" strike="noStrike" cap="none">
                <a:solidFill>
                  <a:schemeClr val="dk1"/>
                </a:solidFill>
                <a:latin typeface="Abel"/>
                <a:ea typeface="Abel"/>
                <a:cs typeface="Abel"/>
                <a:sym typeface="Abe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3">
            <a:alphaModFix/>
          </a:blip>
          <a:stretch>
            <a:fillRect/>
          </a:stretch>
        </p:blipFill>
        <p:spPr>
          <a:xfrm>
            <a:off x="7679759" y="125550"/>
            <a:ext cx="1271690" cy="393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orient="horz" pos="2903">
          <p15:clr>
            <a:srgbClr val="EA4335"/>
          </p15:clr>
        </p15:guide>
        <p15:guide id="4" pos="5311">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84"/>
        <p:cNvGrpSpPr/>
        <p:nvPr/>
      </p:nvGrpSpPr>
      <p:grpSpPr>
        <a:xfrm>
          <a:off x="0" y="0"/>
          <a:ext cx="0" cy="0"/>
          <a:chOff x="0" y="0"/>
          <a:chExt cx="0" cy="0"/>
        </a:xfrm>
      </p:grpSpPr>
      <p:sp>
        <p:nvSpPr>
          <p:cNvPr id="85" name="Google Shape;85;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Saira SemiCondensed SemiBold"/>
              <a:buNone/>
              <a:defRPr sz="2800" b="0" i="0" u="none" strike="noStrike" cap="none">
                <a:solidFill>
                  <a:schemeClr val="dk1"/>
                </a:solidFill>
                <a:latin typeface="Saira SemiCondensed SemiBold"/>
                <a:ea typeface="Saira SemiCondensed SemiBold"/>
                <a:cs typeface="Saira SemiCondensed SemiBold"/>
                <a:sym typeface="Saira SemiCondensed SemiBo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86" name="Google Shape;86;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1pPr>
            <a:lvl2pPr marL="914400" marR="0" lvl="1"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2pPr>
            <a:lvl3pPr marL="1371600" marR="0" lvl="2"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3pPr>
            <a:lvl4pPr marL="1828800" marR="0" lvl="3"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4pPr>
            <a:lvl5pPr marL="2286000" marR="0" lvl="4"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5pPr>
            <a:lvl6pPr marL="2743200" marR="0" lvl="5"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6pPr>
            <a:lvl7pPr marL="3200400" marR="0" lvl="6"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7pPr>
            <a:lvl8pPr marL="3657600" marR="0" lvl="7" indent="-317500" algn="l" rtl="0">
              <a:lnSpc>
                <a:spcPct val="115000"/>
              </a:lnSpc>
              <a:spcBef>
                <a:spcPts val="1600"/>
              </a:spcBef>
              <a:spcAft>
                <a:spcPts val="0"/>
              </a:spcAft>
              <a:buClr>
                <a:schemeClr val="dk1"/>
              </a:buClr>
              <a:buSzPts val="1400"/>
              <a:buFont typeface="Abel"/>
              <a:buChar char="○"/>
              <a:defRPr sz="1400" b="0" i="0" u="none" strike="noStrike" cap="none">
                <a:solidFill>
                  <a:schemeClr val="dk1"/>
                </a:solidFill>
                <a:latin typeface="Abel"/>
                <a:ea typeface="Abel"/>
                <a:cs typeface="Abel"/>
                <a:sym typeface="Abel"/>
              </a:defRPr>
            </a:lvl8pPr>
            <a:lvl9pPr marL="4114800" marR="0" lvl="8" indent="-317500" algn="l" rtl="0">
              <a:lnSpc>
                <a:spcPct val="115000"/>
              </a:lnSpc>
              <a:spcBef>
                <a:spcPts val="1600"/>
              </a:spcBef>
              <a:spcAft>
                <a:spcPts val="1600"/>
              </a:spcAft>
              <a:buClr>
                <a:schemeClr val="dk1"/>
              </a:buClr>
              <a:buSzPts val="1400"/>
              <a:buFont typeface="Abel"/>
              <a:buChar char="■"/>
              <a:defRPr sz="1400" b="0" i="0" u="none" strike="noStrike" cap="none">
                <a:solidFill>
                  <a:schemeClr val="dk1"/>
                </a:solidFill>
                <a:latin typeface="Abel"/>
                <a:ea typeface="Abel"/>
                <a:cs typeface="Abel"/>
                <a:sym typeface="Abel"/>
              </a:defRPr>
            </a:lvl9pPr>
          </a:lstStyle>
          <a:p>
            <a:endParaRPr/>
          </a:p>
        </p:txBody>
      </p:sp>
      <p:sp>
        <p:nvSpPr>
          <p:cNvPr id="87" name="Google Shape;87;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orient="horz" pos="2903">
          <p15:clr>
            <a:srgbClr val="EA4335"/>
          </p15:clr>
        </p15:guide>
        <p15:guide id="4" pos="5311">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9.jpg"/><Relationship Id="rId7" Type="http://schemas.openxmlformats.org/officeDocument/2006/relationships/image" Target="../media/image33.jp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32.jpg"/><Relationship Id="rId5" Type="http://schemas.openxmlformats.org/officeDocument/2006/relationships/image" Target="../media/image31.jpg"/><Relationship Id="rId4" Type="http://schemas.openxmlformats.org/officeDocument/2006/relationships/image" Target="../media/image30.jpg"/></Relationships>
</file>

<file path=ppt/slides/_rels/slide17.xml.rels><?xml version="1.0" encoding="UTF-8" standalone="yes"?>
<Relationships xmlns="http://schemas.openxmlformats.org/package/2006/relationships"><Relationship Id="rId3" Type="http://schemas.openxmlformats.org/officeDocument/2006/relationships/hyperlink" Target="http://www.youtube.com/watch?v=Shhhl3Evk1Q"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34.jpg"/></Relationships>
</file>

<file path=ppt/slides/_rels/slide18.xml.rels><?xml version="1.0" encoding="UTF-8" standalone="yes"?>
<Relationships xmlns="http://schemas.openxmlformats.org/package/2006/relationships"><Relationship Id="rId3" Type="http://schemas.openxmlformats.org/officeDocument/2006/relationships/hyperlink" Target="http://www.youtube.com/watch?v=_YK3Dxcyeww"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35.jpg"/></Relationships>
</file>

<file path=ppt/slides/_rels/slide19.xml.rels><?xml version="1.0" encoding="UTF-8" standalone="yes"?>
<Relationships xmlns="http://schemas.openxmlformats.org/package/2006/relationships"><Relationship Id="rId3" Type="http://schemas.openxmlformats.org/officeDocument/2006/relationships/hyperlink" Target="http://www.youtube.com/watch?v=PG3G9g5N5l8"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36.jp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www.youtube.com/watch?v=XI2drfexjEo"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37.jpg"/></Relationships>
</file>

<file path=ppt/slides/_rels/slide21.xml.rels><?xml version="1.0" encoding="UTF-8" standalone="yes"?>
<Relationships xmlns="http://schemas.openxmlformats.org/package/2006/relationships"><Relationship Id="rId3" Type="http://schemas.openxmlformats.org/officeDocument/2006/relationships/hyperlink" Target="http://www.youtube.com/watch?v=FbXwtZ0t9n0"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38.jpg"/></Relationships>
</file>

<file path=ppt/slides/_rels/slide22.xml.rels><?xml version="1.0" encoding="UTF-8" standalone="yes"?>
<Relationships xmlns="http://schemas.openxmlformats.org/package/2006/relationships"><Relationship Id="rId3" Type="http://schemas.openxmlformats.org/officeDocument/2006/relationships/hyperlink" Target="http://www.youtube.com/watch?v=D8GJj_4urfY"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39.jpg"/></Relationships>
</file>

<file path=ppt/slides/_rels/slide23.xml.rels><?xml version="1.0" encoding="UTF-8" standalone="yes"?>
<Relationships xmlns="http://schemas.openxmlformats.org/package/2006/relationships"><Relationship Id="rId3" Type="http://schemas.openxmlformats.org/officeDocument/2006/relationships/hyperlink" Target="http://www.youtube.com/watch?v=lqB2heOKwcM" TargetMode="External"/><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40.jpg"/></Relationships>
</file>

<file path=ppt/slides/_rels/slide24.xml.rels><?xml version="1.0" encoding="UTF-8" standalone="yes"?>
<Relationships xmlns="http://schemas.openxmlformats.org/package/2006/relationships"><Relationship Id="rId3" Type="http://schemas.openxmlformats.org/officeDocument/2006/relationships/hyperlink" Target="http://www.youtube.com/watch?v=MKw4SqKvpco"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41.jpg"/></Relationships>
</file>

<file path=ppt/slides/_rels/slide25.xml.rels><?xml version="1.0" encoding="UTF-8" standalone="yes"?>
<Relationships xmlns="http://schemas.openxmlformats.org/package/2006/relationships"><Relationship Id="rId3" Type="http://schemas.openxmlformats.org/officeDocument/2006/relationships/hyperlink" Target="http://www.youtube.com/watch?v=UrGudXo6FfY" TargetMode="External"/><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42.jpg"/></Relationships>
</file>

<file path=ppt/slides/_rels/slide26.xml.rels><?xml version="1.0" encoding="UTF-8" standalone="yes"?>
<Relationships xmlns="http://schemas.openxmlformats.org/package/2006/relationships"><Relationship Id="rId3" Type="http://schemas.openxmlformats.org/officeDocument/2006/relationships/hyperlink" Target="http://www.youtube.com/watch?v=yhrhL7e9J60"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43.jpg"/></Relationships>
</file>

<file path=ppt/slides/_rels/slide27.xml.rels><?xml version="1.0" encoding="UTF-8" standalone="yes"?>
<Relationships xmlns="http://schemas.openxmlformats.org/package/2006/relationships"><Relationship Id="rId3" Type="http://schemas.openxmlformats.org/officeDocument/2006/relationships/hyperlink" Target="http://www.youtube.com/watch?v=_3f4doSNl64"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44.jpg"/></Relationships>
</file>

<file path=ppt/slides/_rels/slide28.xml.rels><?xml version="1.0" encoding="UTF-8" standalone="yes"?>
<Relationships xmlns="http://schemas.openxmlformats.org/package/2006/relationships"><Relationship Id="rId3" Type="http://schemas.openxmlformats.org/officeDocument/2006/relationships/hyperlink" Target="http://www.youtube.com/watch?v=iQzj_CHir_s" TargetMode="External"/><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45.jpg"/></Relationships>
</file>

<file path=ppt/slides/_rels/slide29.xml.rels><?xml version="1.0" encoding="UTF-8" standalone="yes"?>
<Relationships xmlns="http://schemas.openxmlformats.org/package/2006/relationships"><Relationship Id="rId3" Type="http://schemas.openxmlformats.org/officeDocument/2006/relationships/hyperlink" Target="http://www.youtube.com/watch?v=o8mYbpNw9h4" TargetMode="External"/><Relationship Id="rId2" Type="http://schemas.openxmlformats.org/officeDocument/2006/relationships/notesSlide" Target="../notesSlides/notesSlide29.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46.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www.youtube.com/watch?v=JWa-yfl1rxE" TargetMode="External"/><Relationship Id="rId2" Type="http://schemas.openxmlformats.org/officeDocument/2006/relationships/notesSlide" Target="../notesSlides/notesSlide30.xml"/><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image" Target="../media/image47.jpg"/></Relationships>
</file>

<file path=ppt/slides/_rels/slide31.xml.rels><?xml version="1.0" encoding="UTF-8" standalone="yes"?>
<Relationships xmlns="http://schemas.openxmlformats.org/package/2006/relationships"><Relationship Id="rId3" Type="http://schemas.openxmlformats.org/officeDocument/2006/relationships/hyperlink" Target="http://www.youtube.com/watch?v=B-b0zEIqC0s" TargetMode="External"/><Relationship Id="rId2" Type="http://schemas.openxmlformats.org/officeDocument/2006/relationships/notesSlide" Target="../notesSlides/notesSlide31.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48.jpg"/></Relationships>
</file>

<file path=ppt/slides/_rels/slide32.xml.rels><?xml version="1.0" encoding="UTF-8" standalone="yes"?>
<Relationships xmlns="http://schemas.openxmlformats.org/package/2006/relationships"><Relationship Id="rId3" Type="http://schemas.openxmlformats.org/officeDocument/2006/relationships/hyperlink" Target="http://www.youtube.com/watch?v=Cg1H0jiJRHc" TargetMode="External"/><Relationship Id="rId2" Type="http://schemas.openxmlformats.org/officeDocument/2006/relationships/notesSlide" Target="../notesSlides/notesSlide32.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49.jpg"/></Relationships>
</file>

<file path=ppt/slides/_rels/slide33.xml.rels><?xml version="1.0" encoding="UTF-8" standalone="yes"?>
<Relationships xmlns="http://schemas.openxmlformats.org/package/2006/relationships"><Relationship Id="rId3" Type="http://schemas.openxmlformats.org/officeDocument/2006/relationships/hyperlink" Target="http://www.youtube.com/watch?v=LeAFIqtqZRI"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0.jpg"/></Relationships>
</file>

<file path=ppt/slides/_rels/slide34.xml.rels><?xml version="1.0" encoding="UTF-8" standalone="yes"?>
<Relationships xmlns="http://schemas.openxmlformats.org/package/2006/relationships"><Relationship Id="rId3" Type="http://schemas.openxmlformats.org/officeDocument/2006/relationships/hyperlink" Target="http://www.youtube.com/watch?v=IuJzSKs-A_c" TargetMode="External"/><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1.jpg"/></Relationships>
</file>

<file path=ppt/slides/_rels/slide35.xml.rels><?xml version="1.0" encoding="UTF-8" standalone="yes"?>
<Relationships xmlns="http://schemas.openxmlformats.org/package/2006/relationships"><Relationship Id="rId3" Type="http://schemas.openxmlformats.org/officeDocument/2006/relationships/hyperlink" Target="http://www.youtube.com/watch?v=bJX_63t4U1E" TargetMode="External"/><Relationship Id="rId2" Type="http://schemas.openxmlformats.org/officeDocument/2006/relationships/notesSlide" Target="../notesSlides/notesSlide35.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2.jpg"/></Relationships>
</file>

<file path=ppt/slides/_rels/slide36.xml.rels><?xml version="1.0" encoding="UTF-8" standalone="yes"?>
<Relationships xmlns="http://schemas.openxmlformats.org/package/2006/relationships"><Relationship Id="rId3" Type="http://schemas.openxmlformats.org/officeDocument/2006/relationships/hyperlink" Target="http://www.youtube.com/watch?v=r7Lw2ElHN2c" TargetMode="External"/><Relationship Id="rId2" Type="http://schemas.openxmlformats.org/officeDocument/2006/relationships/notesSlide" Target="../notesSlides/notesSlide36.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3.jpg"/></Relationships>
</file>

<file path=ppt/slides/_rels/slide37.xml.rels><?xml version="1.0" encoding="UTF-8" standalone="yes"?>
<Relationships xmlns="http://schemas.openxmlformats.org/package/2006/relationships"><Relationship Id="rId3" Type="http://schemas.openxmlformats.org/officeDocument/2006/relationships/hyperlink" Target="http://www.youtube.com/watch?v=pwEz_yOOeUQ" TargetMode="External"/><Relationship Id="rId2" Type="http://schemas.openxmlformats.org/officeDocument/2006/relationships/notesSlide" Target="../notesSlides/notesSlide37.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4.jpg"/></Relationships>
</file>

<file path=ppt/slides/_rels/slide38.xml.rels><?xml version="1.0" encoding="UTF-8" standalone="yes"?>
<Relationships xmlns="http://schemas.openxmlformats.org/package/2006/relationships"><Relationship Id="rId8" Type="http://schemas.openxmlformats.org/officeDocument/2006/relationships/image" Target="../media/image60.png"/><Relationship Id="rId13" Type="http://schemas.openxmlformats.org/officeDocument/2006/relationships/image" Target="../media/image65.png"/><Relationship Id="rId3" Type="http://schemas.openxmlformats.org/officeDocument/2006/relationships/image" Target="../media/image55.png"/><Relationship Id="rId7" Type="http://schemas.openxmlformats.org/officeDocument/2006/relationships/image" Target="../media/image59.png"/><Relationship Id="rId12" Type="http://schemas.openxmlformats.org/officeDocument/2006/relationships/image" Target="../media/image64.png"/><Relationship Id="rId17" Type="http://schemas.openxmlformats.org/officeDocument/2006/relationships/image" Target="../media/image6.png"/><Relationship Id="rId2" Type="http://schemas.openxmlformats.org/officeDocument/2006/relationships/notesSlide" Target="../notesSlides/notesSlide38.xml"/><Relationship Id="rId16" Type="http://schemas.openxmlformats.org/officeDocument/2006/relationships/image" Target="../media/image68.png"/><Relationship Id="rId1" Type="http://schemas.openxmlformats.org/officeDocument/2006/relationships/slideLayout" Target="../slideLayouts/slideLayout5.xml"/><Relationship Id="rId6" Type="http://schemas.openxmlformats.org/officeDocument/2006/relationships/image" Target="../media/image58.png"/><Relationship Id="rId11" Type="http://schemas.openxmlformats.org/officeDocument/2006/relationships/image" Target="../media/image63.png"/><Relationship Id="rId5" Type="http://schemas.openxmlformats.org/officeDocument/2006/relationships/image" Target="../media/image57.png"/><Relationship Id="rId15" Type="http://schemas.openxmlformats.org/officeDocument/2006/relationships/image" Target="../media/image67.png"/><Relationship Id="rId10" Type="http://schemas.openxmlformats.org/officeDocument/2006/relationships/image" Target="../media/image62.png"/><Relationship Id="rId4" Type="http://schemas.openxmlformats.org/officeDocument/2006/relationships/image" Target="../media/image56.png"/><Relationship Id="rId9" Type="http://schemas.openxmlformats.org/officeDocument/2006/relationships/image" Target="../media/image61.png"/><Relationship Id="rId14" Type="http://schemas.openxmlformats.org/officeDocument/2006/relationships/image" Target="../media/image66.png"/></Relationships>
</file>

<file path=ppt/slides/_rels/slide3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9.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pic>
        <p:nvPicPr>
          <p:cNvPr id="168" name="Google Shape;168;p25"/>
          <p:cNvPicPr preferRelativeResize="0"/>
          <p:nvPr/>
        </p:nvPicPr>
        <p:blipFill rotWithShape="1">
          <a:blip r:embed="rId3">
            <a:alphaModFix/>
          </a:blip>
          <a:srcRect t="12856" r="16036" b="16306"/>
          <a:stretch/>
        </p:blipFill>
        <p:spPr>
          <a:xfrm>
            <a:off x="5017375" y="3151725"/>
            <a:ext cx="3124776" cy="1478724"/>
          </a:xfrm>
          <a:prstGeom prst="rect">
            <a:avLst/>
          </a:prstGeom>
          <a:noFill/>
          <a:ln>
            <a:noFill/>
          </a:ln>
        </p:spPr>
      </p:pic>
      <p:pic>
        <p:nvPicPr>
          <p:cNvPr id="169" name="Google Shape;169;p25"/>
          <p:cNvPicPr preferRelativeResize="0"/>
          <p:nvPr/>
        </p:nvPicPr>
        <p:blipFill rotWithShape="1">
          <a:blip r:embed="rId4">
            <a:alphaModFix/>
          </a:blip>
          <a:srcRect l="13457" t="12544" b="16098"/>
          <a:stretch/>
        </p:blipFill>
        <p:spPr>
          <a:xfrm>
            <a:off x="1594748" y="1526900"/>
            <a:ext cx="3371227" cy="1562874"/>
          </a:xfrm>
          <a:prstGeom prst="rect">
            <a:avLst/>
          </a:prstGeom>
          <a:noFill/>
          <a:ln>
            <a:noFill/>
          </a:ln>
        </p:spPr>
      </p:pic>
      <p:pic>
        <p:nvPicPr>
          <p:cNvPr id="170" name="Google Shape;170;p25"/>
          <p:cNvPicPr preferRelativeResize="0"/>
          <p:nvPr/>
        </p:nvPicPr>
        <p:blipFill rotWithShape="1">
          <a:blip r:embed="rId5">
            <a:alphaModFix/>
          </a:blip>
          <a:srcRect l="11362" t="15702" r="11708" b="25066"/>
          <a:stretch/>
        </p:blipFill>
        <p:spPr>
          <a:xfrm>
            <a:off x="1594738" y="3151719"/>
            <a:ext cx="3371227" cy="1459231"/>
          </a:xfrm>
          <a:prstGeom prst="rect">
            <a:avLst/>
          </a:prstGeom>
          <a:noFill/>
          <a:ln>
            <a:noFill/>
          </a:ln>
        </p:spPr>
      </p:pic>
      <p:pic>
        <p:nvPicPr>
          <p:cNvPr id="171" name="Google Shape;171;p25"/>
          <p:cNvPicPr preferRelativeResize="0"/>
          <p:nvPr/>
        </p:nvPicPr>
        <p:blipFill rotWithShape="1">
          <a:blip r:embed="rId6">
            <a:alphaModFix/>
          </a:blip>
          <a:srcRect l="17816" t="7183" r="4921" b="24078"/>
          <a:stretch/>
        </p:blipFill>
        <p:spPr>
          <a:xfrm>
            <a:off x="5017375" y="1526900"/>
            <a:ext cx="3124776" cy="1562874"/>
          </a:xfrm>
          <a:prstGeom prst="rect">
            <a:avLst/>
          </a:prstGeom>
          <a:noFill/>
          <a:ln>
            <a:noFill/>
          </a:ln>
        </p:spPr>
      </p:pic>
      <p:sp>
        <p:nvSpPr>
          <p:cNvPr id="172" name="Google Shape;172;p25"/>
          <p:cNvSpPr txBox="1"/>
          <p:nvPr/>
        </p:nvSpPr>
        <p:spPr>
          <a:xfrm>
            <a:off x="1594750" y="187750"/>
            <a:ext cx="4578900" cy="1188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4800"/>
              <a:buFont typeface="Raleway"/>
              <a:buNone/>
            </a:pPr>
            <a:r>
              <a:rPr lang="en" sz="3300" b="1" i="0" u="none" strike="noStrike" cap="none" dirty="0">
                <a:solidFill>
                  <a:srgbClr val="F88721"/>
                </a:solidFill>
                <a:latin typeface="Tomato Grotesk Black" panose="00000A00000000000000" pitchFamily="50" charset="0"/>
                <a:ea typeface="Tomato Grotesk Black" panose="00000A00000000000000" pitchFamily="50" charset="0"/>
                <a:cs typeface="Twentieth Century"/>
                <a:sym typeface="Twentieth Century"/>
              </a:rPr>
              <a:t>We are</a:t>
            </a:r>
            <a:endParaRPr sz="100" b="1" dirty="0">
              <a:solidFill>
                <a:srgbClr val="F88721"/>
              </a:solidFill>
              <a:latin typeface="Tomato Grotesk Black" panose="00000A00000000000000" pitchFamily="50" charset="0"/>
              <a:ea typeface="Tomato Grotesk Black" panose="00000A00000000000000" pitchFamily="50" charset="0"/>
              <a:cs typeface="Twentieth Century"/>
              <a:sym typeface="Twentieth Century"/>
            </a:endParaRPr>
          </a:p>
          <a:p>
            <a:pPr marL="0" marR="0" lvl="0" indent="0" algn="l" rtl="0">
              <a:lnSpc>
                <a:spcPct val="100000"/>
              </a:lnSpc>
              <a:spcBef>
                <a:spcPts val="0"/>
              </a:spcBef>
              <a:spcAft>
                <a:spcPts val="0"/>
              </a:spcAft>
              <a:buClr>
                <a:srgbClr val="FFFFFF"/>
              </a:buClr>
              <a:buSzPts val="4800"/>
              <a:buFont typeface="Raleway"/>
              <a:buNone/>
            </a:pPr>
            <a:r>
              <a:rPr lang="en" sz="3300" b="1" dirty="0">
                <a:solidFill>
                  <a:srgbClr val="013341"/>
                </a:solidFill>
                <a:latin typeface="Tomato Grotesk Black" panose="00000A00000000000000" pitchFamily="50" charset="0"/>
                <a:ea typeface="Tomato Grotesk Black" panose="00000A00000000000000" pitchFamily="50" charset="0"/>
                <a:cs typeface="Twentieth Century"/>
                <a:sym typeface="Twentieth Century"/>
              </a:rPr>
              <a:t>Bizsun</a:t>
            </a:r>
            <a:r>
              <a:rPr lang="en" sz="3300" b="1" i="0" u="none" strike="noStrike" cap="none" dirty="0">
                <a:solidFill>
                  <a:srgbClr val="013341"/>
                </a:solidFill>
                <a:latin typeface="Tomato Grotesk Black" panose="00000A00000000000000" pitchFamily="50" charset="0"/>
                <a:ea typeface="Tomato Grotesk Black" panose="00000A00000000000000" pitchFamily="50" charset="0"/>
                <a:cs typeface="Twentieth Century"/>
                <a:sym typeface="Twentieth Century"/>
              </a:rPr>
              <a:t> Creative.</a:t>
            </a:r>
            <a:endParaRPr sz="3300" b="1" i="0" u="none" strike="noStrike" cap="none" dirty="0">
              <a:solidFill>
                <a:srgbClr val="013341"/>
              </a:solidFill>
              <a:latin typeface="Tomato Grotesk Black" panose="00000A00000000000000" pitchFamily="50" charset="0"/>
              <a:ea typeface="Tomato Grotesk Black" panose="00000A00000000000000" pitchFamily="50" charset="0"/>
              <a:cs typeface="Twentieth Century"/>
              <a:sym typeface="Twentieth Century"/>
            </a:endParaRPr>
          </a:p>
        </p:txBody>
      </p:sp>
      <p:sp>
        <p:nvSpPr>
          <p:cNvPr id="173" name="Google Shape;173;p25"/>
          <p:cNvSpPr/>
          <p:nvPr/>
        </p:nvSpPr>
        <p:spPr>
          <a:xfrm>
            <a:off x="1594750" y="4672900"/>
            <a:ext cx="7067100" cy="478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2000" b="1" i="0" u="none" strike="noStrike" cap="none" dirty="0">
                <a:solidFill>
                  <a:srgbClr val="000000"/>
                </a:solidFill>
                <a:latin typeface="Tomato Grotesk Medium" panose="00000600000000000000" pitchFamily="50" charset="0"/>
                <a:ea typeface="Tomato Grotesk Medium" panose="00000600000000000000" pitchFamily="50" charset="0"/>
                <a:cs typeface="Twentieth Century"/>
                <a:sym typeface="Twentieth Century"/>
              </a:rPr>
              <a:t>A One-</a:t>
            </a:r>
            <a:r>
              <a:rPr lang="en" sz="2000" b="1" dirty="0">
                <a:latin typeface="Tomato Grotesk Medium" panose="00000600000000000000" pitchFamily="50" charset="0"/>
                <a:ea typeface="Tomato Grotesk Medium" panose="00000600000000000000" pitchFamily="50" charset="0"/>
                <a:cs typeface="Twentieth Century"/>
                <a:sym typeface="Twentieth Century"/>
              </a:rPr>
              <a:t>S</a:t>
            </a:r>
            <a:r>
              <a:rPr lang="en" sz="2000" b="1" i="0" u="none" strike="noStrike" cap="none" dirty="0">
                <a:solidFill>
                  <a:srgbClr val="000000"/>
                </a:solidFill>
                <a:latin typeface="Tomato Grotesk Medium" panose="00000600000000000000" pitchFamily="50" charset="0"/>
                <a:ea typeface="Tomato Grotesk Medium" panose="00000600000000000000" pitchFamily="50" charset="0"/>
                <a:cs typeface="Twentieth Century"/>
                <a:sym typeface="Twentieth Century"/>
              </a:rPr>
              <a:t>top Audio</a:t>
            </a:r>
            <a:r>
              <a:rPr lang="en" sz="2000" b="1" dirty="0">
                <a:latin typeface="Tomato Grotesk Medium" panose="00000600000000000000" pitchFamily="50" charset="0"/>
                <a:ea typeface="Tomato Grotesk Medium" panose="00000600000000000000" pitchFamily="50" charset="0"/>
                <a:cs typeface="Twentieth Century"/>
                <a:sym typeface="Twentieth Century"/>
              </a:rPr>
              <a:t> </a:t>
            </a:r>
            <a:r>
              <a:rPr lang="en" sz="2000" b="1" i="0" u="none" strike="noStrike" cap="none" dirty="0">
                <a:solidFill>
                  <a:srgbClr val="000000"/>
                </a:solidFill>
                <a:latin typeface="Tomato Grotesk Medium" panose="00000600000000000000" pitchFamily="50" charset="0"/>
                <a:ea typeface="Tomato Grotesk Medium" panose="00000600000000000000" pitchFamily="50" charset="0"/>
                <a:cs typeface="Twentieth Century"/>
                <a:sym typeface="Twentieth Century"/>
              </a:rPr>
              <a:t>Visual Production House</a:t>
            </a:r>
            <a:endParaRPr sz="2000" b="1" i="0" u="none" strike="noStrike" cap="none" dirty="0">
              <a:solidFill>
                <a:srgbClr val="000000"/>
              </a:solidFill>
              <a:latin typeface="Tomato Grotesk Medium" panose="00000600000000000000" pitchFamily="50" charset="0"/>
              <a:ea typeface="Tomato Grotesk Medium" panose="00000600000000000000" pitchFamily="50" charset="0"/>
              <a:cs typeface="Twentieth Century"/>
              <a:sym typeface="Twentieth Century"/>
            </a:endParaRPr>
          </a:p>
        </p:txBody>
      </p:sp>
      <p:sp>
        <p:nvSpPr>
          <p:cNvPr id="2" name="Rectangle 1">
            <a:extLst>
              <a:ext uri="{FF2B5EF4-FFF2-40B4-BE49-F238E27FC236}">
                <a16:creationId xmlns:a16="http://schemas.microsoft.com/office/drawing/2014/main" id="{80AAFFA6-F473-F7AF-F6C3-13A1E687305B}"/>
              </a:ext>
            </a:extLst>
          </p:cNvPr>
          <p:cNvSpPr/>
          <p:nvPr/>
        </p:nvSpPr>
        <p:spPr>
          <a:xfrm>
            <a:off x="7669619" y="110403"/>
            <a:ext cx="1460205" cy="53871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8BFAB1AB-1ACD-CFCA-8C71-CF35B171154B}"/>
              </a:ext>
            </a:extLst>
          </p:cNvPr>
          <p:cNvPicPr>
            <a:picLocks noChangeAspect="1"/>
          </p:cNvPicPr>
          <p:nvPr/>
        </p:nvPicPr>
        <p:blipFill>
          <a:blip r:embed="rId7"/>
          <a:stretch>
            <a:fillRect/>
          </a:stretch>
        </p:blipFill>
        <p:spPr>
          <a:xfrm>
            <a:off x="7277499" y="-277678"/>
            <a:ext cx="1729303" cy="172930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pic>
        <p:nvPicPr>
          <p:cNvPr id="244" name="Google Shape;244;p34"/>
          <p:cNvPicPr preferRelativeResize="0"/>
          <p:nvPr/>
        </p:nvPicPr>
        <p:blipFill>
          <a:blip r:embed="rId3">
            <a:alphaModFix/>
          </a:blip>
          <a:stretch>
            <a:fillRect/>
          </a:stretch>
        </p:blipFill>
        <p:spPr>
          <a:xfrm>
            <a:off x="920275" y="740683"/>
            <a:ext cx="7735685" cy="3867843"/>
          </a:xfrm>
          <a:prstGeom prst="rect">
            <a:avLst/>
          </a:prstGeom>
          <a:noFill/>
          <a:ln>
            <a:noFill/>
          </a:ln>
        </p:spPr>
      </p:pic>
      <p:sp>
        <p:nvSpPr>
          <p:cNvPr id="2" name="Rectangle 1">
            <a:extLst>
              <a:ext uri="{FF2B5EF4-FFF2-40B4-BE49-F238E27FC236}">
                <a16:creationId xmlns:a16="http://schemas.microsoft.com/office/drawing/2014/main" id="{18741AB4-249D-31FC-5EB0-D27F026FD5FE}"/>
              </a:ext>
            </a:extLst>
          </p:cNvPr>
          <p:cNvSpPr/>
          <p:nvPr/>
        </p:nvSpPr>
        <p:spPr>
          <a:xfrm>
            <a:off x="7641265" y="99237"/>
            <a:ext cx="1332614" cy="43573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10498D88-912B-4307-4301-AACF15D2CCD0}"/>
              </a:ext>
            </a:extLst>
          </p:cNvPr>
          <p:cNvPicPr>
            <a:picLocks noChangeAspect="1"/>
          </p:cNvPicPr>
          <p:nvPr/>
        </p:nvPicPr>
        <p:blipFill>
          <a:blip r:embed="rId4"/>
          <a:stretch>
            <a:fillRect/>
          </a:stretch>
        </p:blipFill>
        <p:spPr>
          <a:xfrm>
            <a:off x="7400521" y="-484890"/>
            <a:ext cx="1729303" cy="1729303"/>
          </a:xfrm>
          <a:prstGeom prst="rect">
            <a:avLst/>
          </a:prstGeom>
        </p:spPr>
      </p:pic>
      <p:sp>
        <p:nvSpPr>
          <p:cNvPr id="4" name="Google Shape;224;p31">
            <a:extLst>
              <a:ext uri="{FF2B5EF4-FFF2-40B4-BE49-F238E27FC236}">
                <a16:creationId xmlns:a16="http://schemas.microsoft.com/office/drawing/2014/main" id="{3E55CE2A-047F-55A5-174A-A6DD620F34EE}"/>
              </a:ext>
            </a:extLst>
          </p:cNvPr>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PHOTOGRAPHY</a:t>
            </a:r>
            <a:endParaRPr dirty="0">
              <a:latin typeface="Tomato Grotesk Black" panose="00000A00000000000000" pitchFamily="50" charset="0"/>
              <a:ea typeface="Tomato Grotesk Black" panose="00000A00000000000000" pitchFamily="50"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50" name="Google Shape;250;p35"/>
          <p:cNvPicPr preferRelativeResize="0"/>
          <p:nvPr/>
        </p:nvPicPr>
        <p:blipFill>
          <a:blip r:embed="rId3">
            <a:alphaModFix/>
          </a:blip>
          <a:stretch>
            <a:fillRect/>
          </a:stretch>
        </p:blipFill>
        <p:spPr>
          <a:xfrm>
            <a:off x="920275" y="740683"/>
            <a:ext cx="7735685" cy="3867843"/>
          </a:xfrm>
          <a:prstGeom prst="rect">
            <a:avLst/>
          </a:prstGeom>
          <a:noFill/>
          <a:ln>
            <a:noFill/>
          </a:ln>
        </p:spPr>
      </p:pic>
      <p:sp>
        <p:nvSpPr>
          <p:cNvPr id="2" name="Rectangle 1">
            <a:extLst>
              <a:ext uri="{FF2B5EF4-FFF2-40B4-BE49-F238E27FC236}">
                <a16:creationId xmlns:a16="http://schemas.microsoft.com/office/drawing/2014/main" id="{B34AFD64-8AD3-50AE-0B43-9547BAB89656}"/>
              </a:ext>
            </a:extLst>
          </p:cNvPr>
          <p:cNvSpPr/>
          <p:nvPr/>
        </p:nvSpPr>
        <p:spPr>
          <a:xfrm>
            <a:off x="7676707" y="92149"/>
            <a:ext cx="1268819" cy="44282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6CB1424B-FC2E-B526-11BC-7AF465DDC1DF}"/>
              </a:ext>
            </a:extLst>
          </p:cNvPr>
          <p:cNvPicPr>
            <a:picLocks noChangeAspect="1"/>
          </p:cNvPicPr>
          <p:nvPr/>
        </p:nvPicPr>
        <p:blipFill>
          <a:blip r:embed="rId4"/>
          <a:stretch>
            <a:fillRect/>
          </a:stretch>
        </p:blipFill>
        <p:spPr>
          <a:xfrm>
            <a:off x="7400521" y="-484890"/>
            <a:ext cx="1729303" cy="1729303"/>
          </a:xfrm>
          <a:prstGeom prst="rect">
            <a:avLst/>
          </a:prstGeom>
        </p:spPr>
      </p:pic>
      <p:sp>
        <p:nvSpPr>
          <p:cNvPr id="4" name="Google Shape;224;p31">
            <a:extLst>
              <a:ext uri="{FF2B5EF4-FFF2-40B4-BE49-F238E27FC236}">
                <a16:creationId xmlns:a16="http://schemas.microsoft.com/office/drawing/2014/main" id="{6295709D-41EB-1211-0EF5-B703872CF824}"/>
              </a:ext>
            </a:extLst>
          </p:cNvPr>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PHOTOGRAPHY</a:t>
            </a:r>
            <a:endParaRPr dirty="0">
              <a:latin typeface="Tomato Grotesk Black" panose="00000A00000000000000" pitchFamily="50" charset="0"/>
              <a:ea typeface="Tomato Grotesk Black" panose="00000A00000000000000" pitchFamily="50"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4"/>
        <p:cNvGrpSpPr/>
        <p:nvPr/>
      </p:nvGrpSpPr>
      <p:grpSpPr>
        <a:xfrm>
          <a:off x="0" y="0"/>
          <a:ext cx="0" cy="0"/>
          <a:chOff x="0" y="0"/>
          <a:chExt cx="0" cy="0"/>
        </a:xfrm>
      </p:grpSpPr>
      <p:pic>
        <p:nvPicPr>
          <p:cNvPr id="256" name="Google Shape;256;p36"/>
          <p:cNvPicPr preferRelativeResize="0"/>
          <p:nvPr/>
        </p:nvPicPr>
        <p:blipFill>
          <a:blip r:embed="rId3">
            <a:alphaModFix/>
          </a:blip>
          <a:stretch>
            <a:fillRect/>
          </a:stretch>
        </p:blipFill>
        <p:spPr>
          <a:xfrm>
            <a:off x="795150" y="1396562"/>
            <a:ext cx="2876024" cy="2407338"/>
          </a:xfrm>
          <a:prstGeom prst="rect">
            <a:avLst/>
          </a:prstGeom>
          <a:noFill/>
          <a:ln>
            <a:noFill/>
          </a:ln>
        </p:spPr>
      </p:pic>
      <p:pic>
        <p:nvPicPr>
          <p:cNvPr id="257" name="Google Shape;257;p36"/>
          <p:cNvPicPr preferRelativeResize="0"/>
          <p:nvPr/>
        </p:nvPicPr>
        <p:blipFill>
          <a:blip r:embed="rId4">
            <a:alphaModFix/>
          </a:blip>
          <a:stretch>
            <a:fillRect/>
          </a:stretch>
        </p:blipFill>
        <p:spPr>
          <a:xfrm>
            <a:off x="3707611" y="1394902"/>
            <a:ext cx="2876013" cy="2410022"/>
          </a:xfrm>
          <a:prstGeom prst="rect">
            <a:avLst/>
          </a:prstGeom>
          <a:noFill/>
          <a:ln>
            <a:noFill/>
          </a:ln>
        </p:spPr>
      </p:pic>
      <p:pic>
        <p:nvPicPr>
          <p:cNvPr id="258" name="Google Shape;258;p36"/>
          <p:cNvPicPr preferRelativeResize="0"/>
          <p:nvPr/>
        </p:nvPicPr>
        <p:blipFill rotWithShape="1">
          <a:blip r:embed="rId5">
            <a:alphaModFix/>
          </a:blip>
          <a:srcRect/>
          <a:stretch/>
        </p:blipFill>
        <p:spPr>
          <a:xfrm>
            <a:off x="6619200" y="1396550"/>
            <a:ext cx="2407350" cy="2407350"/>
          </a:xfrm>
          <a:prstGeom prst="rect">
            <a:avLst/>
          </a:prstGeom>
          <a:noFill/>
          <a:ln>
            <a:noFill/>
          </a:ln>
        </p:spPr>
      </p:pic>
      <p:sp>
        <p:nvSpPr>
          <p:cNvPr id="2" name="Rectangle 1">
            <a:extLst>
              <a:ext uri="{FF2B5EF4-FFF2-40B4-BE49-F238E27FC236}">
                <a16:creationId xmlns:a16="http://schemas.microsoft.com/office/drawing/2014/main" id="{DA6B5045-AE62-A6C2-484B-E906EEA8E690}"/>
              </a:ext>
            </a:extLst>
          </p:cNvPr>
          <p:cNvSpPr/>
          <p:nvPr/>
        </p:nvSpPr>
        <p:spPr>
          <a:xfrm>
            <a:off x="7669619" y="77972"/>
            <a:ext cx="1275907" cy="4770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677DF42A-E3DF-C752-39D9-7407E103E0FF}"/>
              </a:ext>
            </a:extLst>
          </p:cNvPr>
          <p:cNvPicPr>
            <a:picLocks noChangeAspect="1"/>
          </p:cNvPicPr>
          <p:nvPr/>
        </p:nvPicPr>
        <p:blipFill>
          <a:blip r:embed="rId6"/>
          <a:stretch>
            <a:fillRect/>
          </a:stretch>
        </p:blipFill>
        <p:spPr>
          <a:xfrm>
            <a:off x="7400521" y="-484890"/>
            <a:ext cx="1729303" cy="1729303"/>
          </a:xfrm>
          <a:prstGeom prst="rect">
            <a:avLst/>
          </a:prstGeom>
        </p:spPr>
      </p:pic>
      <p:sp>
        <p:nvSpPr>
          <p:cNvPr id="4" name="Google Shape;224;p31">
            <a:extLst>
              <a:ext uri="{FF2B5EF4-FFF2-40B4-BE49-F238E27FC236}">
                <a16:creationId xmlns:a16="http://schemas.microsoft.com/office/drawing/2014/main" id="{FD0F3540-FD71-8932-45D1-50FA14AEA51D}"/>
              </a:ext>
            </a:extLst>
          </p:cNvPr>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PHOTOGRAPHY</a:t>
            </a:r>
            <a:endParaRPr dirty="0">
              <a:latin typeface="Tomato Grotesk Black" panose="00000A00000000000000" pitchFamily="50" charset="0"/>
              <a:ea typeface="Tomato Grotesk Black" panose="00000A00000000000000" pitchFamily="50"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4" name="Google Shape;264;p37"/>
          <p:cNvPicPr preferRelativeResize="0"/>
          <p:nvPr/>
        </p:nvPicPr>
        <p:blipFill>
          <a:blip r:embed="rId3">
            <a:alphaModFix/>
          </a:blip>
          <a:stretch>
            <a:fillRect/>
          </a:stretch>
        </p:blipFill>
        <p:spPr>
          <a:xfrm>
            <a:off x="3876813" y="359775"/>
            <a:ext cx="2197125" cy="2197125"/>
          </a:xfrm>
          <a:prstGeom prst="rect">
            <a:avLst/>
          </a:prstGeom>
          <a:noFill/>
          <a:ln>
            <a:noFill/>
          </a:ln>
        </p:spPr>
      </p:pic>
      <p:pic>
        <p:nvPicPr>
          <p:cNvPr id="265" name="Google Shape;265;p37"/>
          <p:cNvPicPr preferRelativeResize="0"/>
          <p:nvPr/>
        </p:nvPicPr>
        <p:blipFill>
          <a:blip r:embed="rId4">
            <a:alphaModFix/>
          </a:blip>
          <a:stretch>
            <a:fillRect/>
          </a:stretch>
        </p:blipFill>
        <p:spPr>
          <a:xfrm>
            <a:off x="808500" y="1301325"/>
            <a:ext cx="2928574" cy="2928574"/>
          </a:xfrm>
          <a:prstGeom prst="rect">
            <a:avLst/>
          </a:prstGeom>
          <a:noFill/>
          <a:ln>
            <a:noFill/>
          </a:ln>
        </p:spPr>
      </p:pic>
      <p:pic>
        <p:nvPicPr>
          <p:cNvPr id="266" name="Google Shape;266;p37"/>
          <p:cNvPicPr preferRelativeResize="0"/>
          <p:nvPr/>
        </p:nvPicPr>
        <p:blipFill>
          <a:blip r:embed="rId5">
            <a:alphaModFix/>
          </a:blip>
          <a:stretch>
            <a:fillRect/>
          </a:stretch>
        </p:blipFill>
        <p:spPr>
          <a:xfrm>
            <a:off x="3876813" y="2669125"/>
            <a:ext cx="2197125" cy="2197125"/>
          </a:xfrm>
          <a:prstGeom prst="rect">
            <a:avLst/>
          </a:prstGeom>
          <a:noFill/>
          <a:ln>
            <a:noFill/>
          </a:ln>
        </p:spPr>
      </p:pic>
      <p:pic>
        <p:nvPicPr>
          <p:cNvPr id="267" name="Google Shape;267;p37"/>
          <p:cNvPicPr preferRelativeResize="0"/>
          <p:nvPr/>
        </p:nvPicPr>
        <p:blipFill>
          <a:blip r:embed="rId6">
            <a:alphaModFix/>
          </a:blip>
          <a:stretch>
            <a:fillRect/>
          </a:stretch>
        </p:blipFill>
        <p:spPr>
          <a:xfrm>
            <a:off x="6158100" y="1507193"/>
            <a:ext cx="2893801" cy="2424882"/>
          </a:xfrm>
          <a:prstGeom prst="rect">
            <a:avLst/>
          </a:prstGeom>
          <a:noFill/>
          <a:ln>
            <a:noFill/>
          </a:ln>
        </p:spPr>
      </p:pic>
      <p:sp>
        <p:nvSpPr>
          <p:cNvPr id="2" name="Rectangle 1">
            <a:extLst>
              <a:ext uri="{FF2B5EF4-FFF2-40B4-BE49-F238E27FC236}">
                <a16:creationId xmlns:a16="http://schemas.microsoft.com/office/drawing/2014/main" id="{47525BB0-B510-6F63-0DC4-34EEFD4C2131}"/>
              </a:ext>
            </a:extLst>
          </p:cNvPr>
          <p:cNvSpPr/>
          <p:nvPr/>
        </p:nvSpPr>
        <p:spPr>
          <a:xfrm>
            <a:off x="7605823" y="70884"/>
            <a:ext cx="1446078" cy="46074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955B4CD1-9C5C-3F04-230D-F818A024EA95}"/>
              </a:ext>
            </a:extLst>
          </p:cNvPr>
          <p:cNvPicPr>
            <a:picLocks noChangeAspect="1"/>
          </p:cNvPicPr>
          <p:nvPr/>
        </p:nvPicPr>
        <p:blipFill>
          <a:blip r:embed="rId7"/>
          <a:stretch>
            <a:fillRect/>
          </a:stretch>
        </p:blipFill>
        <p:spPr>
          <a:xfrm>
            <a:off x="7400521" y="-484890"/>
            <a:ext cx="1729303" cy="1729303"/>
          </a:xfrm>
          <a:prstGeom prst="rect">
            <a:avLst/>
          </a:prstGeom>
        </p:spPr>
      </p:pic>
      <p:sp>
        <p:nvSpPr>
          <p:cNvPr id="4" name="Google Shape;224;p31">
            <a:extLst>
              <a:ext uri="{FF2B5EF4-FFF2-40B4-BE49-F238E27FC236}">
                <a16:creationId xmlns:a16="http://schemas.microsoft.com/office/drawing/2014/main" id="{CF97D7A0-D5CA-4BB4-994B-6C20A56221F8}"/>
              </a:ext>
            </a:extLst>
          </p:cNvPr>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PHOTOGRAPHY</a:t>
            </a:r>
            <a:endParaRPr dirty="0">
              <a:latin typeface="Tomato Grotesk Black" panose="00000A00000000000000" pitchFamily="50" charset="0"/>
              <a:ea typeface="Tomato Grotesk Black" panose="00000A00000000000000" pitchFamily="50"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272" name="Google Shape;272;p38"/>
          <p:cNvPicPr preferRelativeResize="0"/>
          <p:nvPr/>
        </p:nvPicPr>
        <p:blipFill>
          <a:blip r:embed="rId3">
            <a:alphaModFix/>
          </a:blip>
          <a:stretch>
            <a:fillRect/>
          </a:stretch>
        </p:blipFill>
        <p:spPr>
          <a:xfrm>
            <a:off x="3668175" y="2879700"/>
            <a:ext cx="2484675" cy="2005749"/>
          </a:xfrm>
          <a:prstGeom prst="rect">
            <a:avLst/>
          </a:prstGeom>
          <a:noFill/>
          <a:ln>
            <a:noFill/>
          </a:ln>
        </p:spPr>
      </p:pic>
      <p:pic>
        <p:nvPicPr>
          <p:cNvPr id="273" name="Google Shape;273;p38"/>
          <p:cNvPicPr preferRelativeResize="0"/>
          <p:nvPr/>
        </p:nvPicPr>
        <p:blipFill>
          <a:blip r:embed="rId4">
            <a:alphaModFix/>
          </a:blip>
          <a:stretch>
            <a:fillRect/>
          </a:stretch>
        </p:blipFill>
        <p:spPr>
          <a:xfrm>
            <a:off x="3668175" y="748564"/>
            <a:ext cx="2484675" cy="2084387"/>
          </a:xfrm>
          <a:prstGeom prst="rect">
            <a:avLst/>
          </a:prstGeom>
          <a:noFill/>
          <a:ln>
            <a:noFill/>
          </a:ln>
        </p:spPr>
      </p:pic>
      <p:pic>
        <p:nvPicPr>
          <p:cNvPr id="275" name="Google Shape;275;p38"/>
          <p:cNvPicPr preferRelativeResize="0"/>
          <p:nvPr/>
        </p:nvPicPr>
        <p:blipFill>
          <a:blip r:embed="rId5">
            <a:alphaModFix/>
          </a:blip>
          <a:stretch>
            <a:fillRect/>
          </a:stretch>
        </p:blipFill>
        <p:spPr>
          <a:xfrm>
            <a:off x="6222200" y="748575"/>
            <a:ext cx="2487434" cy="2084376"/>
          </a:xfrm>
          <a:prstGeom prst="rect">
            <a:avLst/>
          </a:prstGeom>
          <a:noFill/>
          <a:ln>
            <a:noFill/>
          </a:ln>
        </p:spPr>
      </p:pic>
      <p:pic>
        <p:nvPicPr>
          <p:cNvPr id="276" name="Google Shape;276;p38"/>
          <p:cNvPicPr preferRelativeResize="0"/>
          <p:nvPr/>
        </p:nvPicPr>
        <p:blipFill>
          <a:blip r:embed="rId6">
            <a:alphaModFix/>
          </a:blip>
          <a:stretch>
            <a:fillRect/>
          </a:stretch>
        </p:blipFill>
        <p:spPr>
          <a:xfrm>
            <a:off x="6222200" y="2894950"/>
            <a:ext cx="2357200" cy="1975248"/>
          </a:xfrm>
          <a:prstGeom prst="rect">
            <a:avLst/>
          </a:prstGeom>
          <a:noFill/>
          <a:ln>
            <a:noFill/>
          </a:ln>
        </p:spPr>
      </p:pic>
      <p:pic>
        <p:nvPicPr>
          <p:cNvPr id="277" name="Google Shape;277;p38"/>
          <p:cNvPicPr preferRelativeResize="0"/>
          <p:nvPr/>
        </p:nvPicPr>
        <p:blipFill>
          <a:blip r:embed="rId7">
            <a:alphaModFix/>
          </a:blip>
          <a:stretch>
            <a:fillRect/>
          </a:stretch>
        </p:blipFill>
        <p:spPr>
          <a:xfrm>
            <a:off x="1114150" y="755150"/>
            <a:ext cx="2484675" cy="2082063"/>
          </a:xfrm>
          <a:prstGeom prst="rect">
            <a:avLst/>
          </a:prstGeom>
          <a:noFill/>
          <a:ln>
            <a:noFill/>
          </a:ln>
        </p:spPr>
      </p:pic>
      <p:pic>
        <p:nvPicPr>
          <p:cNvPr id="278" name="Google Shape;278;p38"/>
          <p:cNvPicPr preferRelativeResize="0"/>
          <p:nvPr/>
        </p:nvPicPr>
        <p:blipFill>
          <a:blip r:embed="rId8">
            <a:alphaModFix/>
          </a:blip>
          <a:stretch>
            <a:fillRect/>
          </a:stretch>
        </p:blipFill>
        <p:spPr>
          <a:xfrm>
            <a:off x="1114150" y="2894950"/>
            <a:ext cx="2484675" cy="1975251"/>
          </a:xfrm>
          <a:prstGeom prst="rect">
            <a:avLst/>
          </a:prstGeom>
          <a:noFill/>
          <a:ln>
            <a:noFill/>
          </a:ln>
        </p:spPr>
      </p:pic>
      <p:sp>
        <p:nvSpPr>
          <p:cNvPr id="2" name="Rectangle 1">
            <a:extLst>
              <a:ext uri="{FF2B5EF4-FFF2-40B4-BE49-F238E27FC236}">
                <a16:creationId xmlns:a16="http://schemas.microsoft.com/office/drawing/2014/main" id="{30FD6F57-D679-0834-5A76-2DEEC378EB3C}"/>
              </a:ext>
            </a:extLst>
          </p:cNvPr>
          <p:cNvSpPr/>
          <p:nvPr/>
        </p:nvSpPr>
        <p:spPr>
          <a:xfrm>
            <a:off x="7627088" y="106326"/>
            <a:ext cx="1332614" cy="41821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1514A980-77D8-CAD7-9F59-135B5E74B4E3}"/>
              </a:ext>
            </a:extLst>
          </p:cNvPr>
          <p:cNvPicPr>
            <a:picLocks noChangeAspect="1"/>
          </p:cNvPicPr>
          <p:nvPr/>
        </p:nvPicPr>
        <p:blipFill>
          <a:blip r:embed="rId9"/>
          <a:stretch>
            <a:fillRect/>
          </a:stretch>
        </p:blipFill>
        <p:spPr>
          <a:xfrm>
            <a:off x="7400521" y="-484890"/>
            <a:ext cx="1729303" cy="1729303"/>
          </a:xfrm>
          <a:prstGeom prst="rect">
            <a:avLst/>
          </a:prstGeom>
        </p:spPr>
      </p:pic>
      <p:sp>
        <p:nvSpPr>
          <p:cNvPr id="4" name="Google Shape;224;p31">
            <a:extLst>
              <a:ext uri="{FF2B5EF4-FFF2-40B4-BE49-F238E27FC236}">
                <a16:creationId xmlns:a16="http://schemas.microsoft.com/office/drawing/2014/main" id="{74C9E7AF-D197-5AD3-4EF0-3229D46F9770}"/>
              </a:ext>
            </a:extLst>
          </p:cNvPr>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PHOTOGRAPHY</a:t>
            </a:r>
            <a:endParaRPr dirty="0">
              <a:latin typeface="Tomato Grotesk Black" panose="00000A00000000000000" pitchFamily="50" charset="0"/>
              <a:ea typeface="Tomato Grotesk Black" panose="00000A00000000000000" pitchFamily="50"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2"/>
        <p:cNvGrpSpPr/>
        <p:nvPr/>
      </p:nvGrpSpPr>
      <p:grpSpPr>
        <a:xfrm>
          <a:off x="0" y="0"/>
          <a:ext cx="0" cy="0"/>
          <a:chOff x="0" y="0"/>
          <a:chExt cx="0" cy="0"/>
        </a:xfrm>
      </p:grpSpPr>
      <p:pic>
        <p:nvPicPr>
          <p:cNvPr id="284" name="Google Shape;284;p39"/>
          <p:cNvPicPr preferRelativeResize="0"/>
          <p:nvPr/>
        </p:nvPicPr>
        <p:blipFill>
          <a:blip r:embed="rId3">
            <a:alphaModFix/>
          </a:blip>
          <a:stretch>
            <a:fillRect/>
          </a:stretch>
        </p:blipFill>
        <p:spPr>
          <a:xfrm>
            <a:off x="2089275" y="780100"/>
            <a:ext cx="5447076" cy="2608225"/>
          </a:xfrm>
          <a:prstGeom prst="rect">
            <a:avLst/>
          </a:prstGeom>
          <a:noFill/>
          <a:ln>
            <a:noFill/>
          </a:ln>
        </p:spPr>
      </p:pic>
      <p:pic>
        <p:nvPicPr>
          <p:cNvPr id="285" name="Google Shape;285;p39"/>
          <p:cNvPicPr preferRelativeResize="0"/>
          <p:nvPr/>
        </p:nvPicPr>
        <p:blipFill>
          <a:blip r:embed="rId4">
            <a:alphaModFix/>
          </a:blip>
          <a:stretch>
            <a:fillRect/>
          </a:stretch>
        </p:blipFill>
        <p:spPr>
          <a:xfrm>
            <a:off x="2089275" y="3438431"/>
            <a:ext cx="5447074" cy="1656044"/>
          </a:xfrm>
          <a:prstGeom prst="rect">
            <a:avLst/>
          </a:prstGeom>
          <a:noFill/>
          <a:ln>
            <a:noFill/>
          </a:ln>
        </p:spPr>
      </p:pic>
      <p:sp>
        <p:nvSpPr>
          <p:cNvPr id="2" name="Rectangle 1">
            <a:extLst>
              <a:ext uri="{FF2B5EF4-FFF2-40B4-BE49-F238E27FC236}">
                <a16:creationId xmlns:a16="http://schemas.microsoft.com/office/drawing/2014/main" id="{175FA89D-047E-FEAB-E30D-30FE731B5E61}"/>
              </a:ext>
            </a:extLst>
          </p:cNvPr>
          <p:cNvSpPr/>
          <p:nvPr/>
        </p:nvSpPr>
        <p:spPr>
          <a:xfrm>
            <a:off x="7591647" y="42528"/>
            <a:ext cx="1446027" cy="58124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49036BEE-033C-DC23-B67F-26A8CC7FA8D2}"/>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3" name="Google Shape;224;p31">
            <a:extLst>
              <a:ext uri="{FF2B5EF4-FFF2-40B4-BE49-F238E27FC236}">
                <a16:creationId xmlns:a16="http://schemas.microsoft.com/office/drawing/2014/main" id="{4B383AC3-7796-502D-17BD-A097BFA143B8}"/>
              </a:ext>
            </a:extLst>
          </p:cNvPr>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PHOTOGRAPHY</a:t>
            </a:r>
            <a:endParaRPr dirty="0">
              <a:latin typeface="Tomato Grotesk Black" panose="00000A00000000000000" pitchFamily="50" charset="0"/>
              <a:ea typeface="Tomato Grotesk Black" panose="00000A00000000000000" pitchFamily="50"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9"/>
        <p:cNvGrpSpPr/>
        <p:nvPr/>
      </p:nvGrpSpPr>
      <p:grpSpPr>
        <a:xfrm>
          <a:off x="0" y="0"/>
          <a:ext cx="0" cy="0"/>
          <a:chOff x="0" y="0"/>
          <a:chExt cx="0" cy="0"/>
        </a:xfrm>
      </p:grpSpPr>
      <p:sp>
        <p:nvSpPr>
          <p:cNvPr id="290" name="Google Shape;290;p40"/>
          <p:cNvSpPr txBox="1"/>
          <p:nvPr/>
        </p:nvSpPr>
        <p:spPr>
          <a:xfrm>
            <a:off x="808499" y="278150"/>
            <a:ext cx="2948337" cy="47701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3D ART WORKS</a:t>
            </a:r>
            <a:endParaRPr dirty="0">
              <a:latin typeface="Tomato Grotesk Black" panose="00000A00000000000000" pitchFamily="50" charset="0"/>
              <a:ea typeface="Tomato Grotesk Black" panose="00000A00000000000000" pitchFamily="50" charset="0"/>
            </a:endParaRPr>
          </a:p>
        </p:txBody>
      </p:sp>
      <p:pic>
        <p:nvPicPr>
          <p:cNvPr id="291" name="Google Shape;291;p40"/>
          <p:cNvPicPr preferRelativeResize="0"/>
          <p:nvPr/>
        </p:nvPicPr>
        <p:blipFill rotWithShape="1">
          <a:blip r:embed="rId3">
            <a:alphaModFix/>
          </a:blip>
          <a:srcRect l="4417" r="5791"/>
          <a:stretch/>
        </p:blipFill>
        <p:spPr>
          <a:xfrm>
            <a:off x="944350" y="3237788"/>
            <a:ext cx="4352100" cy="1690800"/>
          </a:xfrm>
          <a:prstGeom prst="rect">
            <a:avLst/>
          </a:prstGeom>
          <a:noFill/>
          <a:ln>
            <a:noFill/>
          </a:ln>
        </p:spPr>
      </p:pic>
      <p:pic>
        <p:nvPicPr>
          <p:cNvPr id="292" name="Google Shape;292;p40"/>
          <p:cNvPicPr preferRelativeResize="0"/>
          <p:nvPr/>
        </p:nvPicPr>
        <p:blipFill>
          <a:blip r:embed="rId4">
            <a:alphaModFix/>
          </a:blip>
          <a:stretch>
            <a:fillRect/>
          </a:stretch>
        </p:blipFill>
        <p:spPr>
          <a:xfrm>
            <a:off x="5296450" y="1658825"/>
            <a:ext cx="2707373" cy="1460700"/>
          </a:xfrm>
          <a:prstGeom prst="rect">
            <a:avLst/>
          </a:prstGeom>
          <a:noFill/>
          <a:ln>
            <a:noFill/>
          </a:ln>
        </p:spPr>
      </p:pic>
      <p:pic>
        <p:nvPicPr>
          <p:cNvPr id="293" name="Google Shape;293;p40"/>
          <p:cNvPicPr preferRelativeResize="0"/>
          <p:nvPr/>
        </p:nvPicPr>
        <p:blipFill>
          <a:blip r:embed="rId5">
            <a:alphaModFix/>
          </a:blip>
          <a:stretch>
            <a:fillRect/>
          </a:stretch>
        </p:blipFill>
        <p:spPr>
          <a:xfrm>
            <a:off x="2114025" y="1543845"/>
            <a:ext cx="3182433" cy="1690668"/>
          </a:xfrm>
          <a:prstGeom prst="rect">
            <a:avLst/>
          </a:prstGeom>
          <a:noFill/>
          <a:ln>
            <a:noFill/>
          </a:ln>
        </p:spPr>
      </p:pic>
      <p:pic>
        <p:nvPicPr>
          <p:cNvPr id="294" name="Google Shape;294;p40"/>
          <p:cNvPicPr preferRelativeResize="0"/>
          <p:nvPr/>
        </p:nvPicPr>
        <p:blipFill rotWithShape="1">
          <a:blip r:embed="rId6">
            <a:alphaModFix/>
          </a:blip>
          <a:srcRect/>
          <a:stretch/>
        </p:blipFill>
        <p:spPr>
          <a:xfrm>
            <a:off x="5296449" y="3170120"/>
            <a:ext cx="3437425" cy="1826129"/>
          </a:xfrm>
          <a:prstGeom prst="rect">
            <a:avLst/>
          </a:prstGeom>
          <a:noFill/>
          <a:ln>
            <a:noFill/>
          </a:ln>
        </p:spPr>
      </p:pic>
      <p:pic>
        <p:nvPicPr>
          <p:cNvPr id="295" name="Google Shape;295;p40"/>
          <p:cNvPicPr preferRelativeResize="0"/>
          <p:nvPr/>
        </p:nvPicPr>
        <p:blipFill>
          <a:blip r:embed="rId7">
            <a:alphaModFix/>
          </a:blip>
          <a:stretch>
            <a:fillRect/>
          </a:stretch>
        </p:blipFill>
        <p:spPr>
          <a:xfrm>
            <a:off x="3876600" y="87350"/>
            <a:ext cx="2862828" cy="1520874"/>
          </a:xfrm>
          <a:prstGeom prst="rect">
            <a:avLst/>
          </a:prstGeom>
          <a:noFill/>
          <a:ln>
            <a:noFill/>
          </a:ln>
        </p:spPr>
      </p:pic>
      <p:sp>
        <p:nvSpPr>
          <p:cNvPr id="2" name="Rectangle 1">
            <a:extLst>
              <a:ext uri="{FF2B5EF4-FFF2-40B4-BE49-F238E27FC236}">
                <a16:creationId xmlns:a16="http://schemas.microsoft.com/office/drawing/2014/main" id="{02BDCCC4-E848-5C55-B977-97CB1BFC696B}"/>
              </a:ext>
            </a:extLst>
          </p:cNvPr>
          <p:cNvSpPr/>
          <p:nvPr/>
        </p:nvSpPr>
        <p:spPr>
          <a:xfrm>
            <a:off x="7620000" y="87350"/>
            <a:ext cx="1332614" cy="49389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EE72F287-7488-B178-99A9-D466698968FA}"/>
              </a:ext>
            </a:extLst>
          </p:cNvPr>
          <p:cNvPicPr>
            <a:picLocks noChangeAspect="1"/>
          </p:cNvPicPr>
          <p:nvPr/>
        </p:nvPicPr>
        <p:blipFill>
          <a:blip r:embed="rId8"/>
          <a:stretch>
            <a:fillRect/>
          </a:stretch>
        </p:blipFill>
        <p:spPr>
          <a:xfrm>
            <a:off x="7400521" y="-484890"/>
            <a:ext cx="1729303" cy="1729303"/>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1"/>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pic>
        <p:nvPicPr>
          <p:cNvPr id="301" name="Google Shape;301;p41" descr="Savor the mango magic with Noya!&#10;Indulge in the tropical sweetness of Noya Mango Juice.&#10;Noya brings you the rich, delicious flavour of real mangoes in every sip.&#10;Made with Real Mangoes, perfectly Refreshing, a delightful treat for any time of the day.&#10;Whether you enjoy it with breakfast, as a mid-day refreshment, or during a summer chill-out, Noya Mango Juice is sure to satisfy your taste buds.&#10;&#10;Facebook: https://www.facebook.com/noyafb&#10;Instagram: https://www.instagram.com/noyaindia&#10;YouTube: https://www.youtube.com/@noyaindia &#10;&#10;#MangoJuice #FreshnessOfMangoes #vidyabalan" title="Presenting NOYA Mango Juice - Taste the Freshness of Real Mangoes With Vidya Balan | #NoyaMangoJuice">
            <a:hlinkClick r:id="rId3"/>
          </p:cNvPr>
          <p:cNvPicPr preferRelativeResize="0"/>
          <p:nvPr/>
        </p:nvPicPr>
        <p:blipFill>
          <a:blip r:embed="rId4">
            <a:alphaModFix/>
          </a:blip>
          <a:stretch>
            <a:fillRect/>
          </a:stretch>
        </p:blipFill>
        <p:spPr>
          <a:xfrm>
            <a:off x="1441450" y="970841"/>
            <a:ext cx="6766375" cy="3806086"/>
          </a:xfrm>
          <a:prstGeom prst="rect">
            <a:avLst/>
          </a:prstGeom>
          <a:noFill/>
          <a:ln>
            <a:noFill/>
          </a:ln>
        </p:spPr>
      </p:pic>
      <p:sp>
        <p:nvSpPr>
          <p:cNvPr id="2" name="Rectangle 1">
            <a:extLst>
              <a:ext uri="{FF2B5EF4-FFF2-40B4-BE49-F238E27FC236}">
                <a16:creationId xmlns:a16="http://schemas.microsoft.com/office/drawing/2014/main" id="{417BC3EB-F3BD-C587-F8CE-02B478E3BFCB}"/>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0247686D-1DAA-9158-20E7-9B7188985BA3}"/>
              </a:ext>
            </a:extLst>
          </p:cNvPr>
          <p:cNvPicPr>
            <a:picLocks noChangeAspect="1"/>
          </p:cNvPicPr>
          <p:nvPr/>
        </p:nvPicPr>
        <p:blipFill>
          <a:blip r:embed="rId5"/>
          <a:stretch>
            <a:fillRect/>
          </a:stretch>
        </p:blipFill>
        <p:spPr>
          <a:xfrm>
            <a:off x="7400521" y="-484890"/>
            <a:ext cx="1729303" cy="17293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1"/>
                                        </p:tgtEl>
                                        <p:attrNameLst>
                                          <p:attrName>style.visibility</p:attrName>
                                        </p:attrNameLst>
                                      </p:cBhvr>
                                      <p:to>
                                        <p:strVal val="visible"/>
                                      </p:to>
                                    </p:set>
                                    <p:animEffect transition="in" filter="fade">
                                      <p:cBhvr>
                                        <p:cTn id="7" dur="1000"/>
                                        <p:tgtEl>
                                          <p:spTgt spid="3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pic>
        <p:nvPicPr>
          <p:cNvPr id="307" name="Google Shape;307;p42" descr="💧 Stay hydrated, stay healthy with Noya ! Ghoont Ghoont Me Amrit.&#10;&#10;Discover the refreshing purity of Noya Packaged Drinking Water!&#10;Whether you're at home, at the gym, or on the go, Noya provides the hydration you need to stay energised and refreshed.&#10;&#10;100% Pure &amp; Safe: Noya is carefully filtered to deliver the highest quality water.&#10;Eco-friendly Packaging: We’re committed to protecting the environment with sustainable packaging solutions.&#10;&#10;Facebook: https://www.facebook.com/noyafb&#10;Instagram: https://www.instagram.com/noyaindia&#10;Youtube: https://www.youtube.com/@noyaindia/videos&#10;&#10;#mineralwater #noya  #PackagedDrinkingWater #VidyaBalan" title="Noya #GhoontGhoontMeAmrit Vidya Balan | Packaged Drinking Water - Pure Hydration, Anytime &amp; Anywhere">
            <a:hlinkClick r:id="rId3"/>
          </p:cNvPr>
          <p:cNvPicPr preferRelativeResize="0"/>
          <p:nvPr/>
        </p:nvPicPr>
        <p:blipFill>
          <a:blip r:embed="rId4">
            <a:alphaModFix/>
          </a:blip>
          <a:stretch>
            <a:fillRect/>
          </a:stretch>
        </p:blipFill>
        <p:spPr>
          <a:xfrm>
            <a:off x="1338526" y="970850"/>
            <a:ext cx="6749525" cy="3796600"/>
          </a:xfrm>
          <a:prstGeom prst="rect">
            <a:avLst/>
          </a:prstGeom>
          <a:noFill/>
          <a:ln>
            <a:noFill/>
          </a:ln>
        </p:spPr>
      </p:pic>
      <p:sp>
        <p:nvSpPr>
          <p:cNvPr id="2" name="Rectangle 1">
            <a:extLst>
              <a:ext uri="{FF2B5EF4-FFF2-40B4-BE49-F238E27FC236}">
                <a16:creationId xmlns:a16="http://schemas.microsoft.com/office/drawing/2014/main" id="{9EEEF304-9033-0E55-39B9-1D3405A6FF37}"/>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7CECD087-878A-FD42-126C-6FE00780568D}"/>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AD2570D2-D278-9F4D-A191-480990666157}"/>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
                                        </p:tgtEl>
                                        <p:attrNameLst>
                                          <p:attrName>style.visibility</p:attrName>
                                        </p:attrNameLst>
                                      </p:cBhvr>
                                      <p:to>
                                        <p:strVal val="visible"/>
                                      </p:to>
                                    </p:set>
                                    <p:animEffect transition="in" filter="fade">
                                      <p:cBhvr>
                                        <p:cTn id="7" dur="1000"/>
                                        <p:tgtEl>
                                          <p:spTgt spid="3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3" name="Google Shape;313;p43" descr="Get ready for a next-gen upgrade with a 33W SUPERVOOC Charge and 64MP AI Camera featured in the all-new #realmenarzoN55! &#10;&#10;#NextGenPowerNextGenClarity&#10;&#10;First Sale goes live on 18th April, 12:00 PM.&#10;&#10;Know more: https://bit.ly/40avxkJ" title="realme narzo N55 I Next-Gen Power, Next-Gen Clarity">
            <a:hlinkClick r:id="rId3"/>
          </p:cNvPr>
          <p:cNvPicPr preferRelativeResize="0"/>
          <p:nvPr/>
        </p:nvPicPr>
        <p:blipFill>
          <a:blip r:embed="rId4">
            <a:alphaModFix/>
          </a:blip>
          <a:stretch>
            <a:fillRect/>
          </a:stretch>
        </p:blipFill>
        <p:spPr>
          <a:xfrm>
            <a:off x="1319675" y="961378"/>
            <a:ext cx="6809450" cy="3830325"/>
          </a:xfrm>
          <a:prstGeom prst="rect">
            <a:avLst/>
          </a:prstGeom>
          <a:noFill/>
          <a:ln>
            <a:noFill/>
          </a:ln>
        </p:spPr>
      </p:pic>
      <p:sp>
        <p:nvSpPr>
          <p:cNvPr id="2" name="Rectangle 1">
            <a:extLst>
              <a:ext uri="{FF2B5EF4-FFF2-40B4-BE49-F238E27FC236}">
                <a16:creationId xmlns:a16="http://schemas.microsoft.com/office/drawing/2014/main" id="{9C26BE5C-EF7E-82B4-F6D6-6925369957E1}"/>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379B1C3F-4021-E0BD-751C-F088DB22E851}"/>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793DC089-1F8F-6125-DD3F-F7951351B3F7}"/>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3"/>
                                        </p:tgtEl>
                                        <p:attrNameLst>
                                          <p:attrName>style.visibility</p:attrName>
                                        </p:attrNameLst>
                                      </p:cBhvr>
                                      <p:to>
                                        <p:strVal val="visible"/>
                                      </p:to>
                                    </p:set>
                                    <p:animEffect transition="in" filter="fade">
                                      <p:cBhvr>
                                        <p:cTn id="7" dur="1000"/>
                                        <p:tgtEl>
                                          <p:spTgt spid="3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7"/>
        <p:cNvGrpSpPr/>
        <p:nvPr/>
      </p:nvGrpSpPr>
      <p:grpSpPr>
        <a:xfrm>
          <a:off x="0" y="0"/>
          <a:ext cx="0" cy="0"/>
          <a:chOff x="0" y="0"/>
          <a:chExt cx="0" cy="0"/>
        </a:xfrm>
      </p:grpSpPr>
      <p:sp>
        <p:nvSpPr>
          <p:cNvPr id="178" name="Google Shape;178;p26"/>
          <p:cNvSpPr txBox="1">
            <a:spLocks noGrp="1"/>
          </p:cNvSpPr>
          <p:nvPr>
            <p:ph type="body" idx="1"/>
          </p:nvPr>
        </p:nvSpPr>
        <p:spPr>
          <a:xfrm>
            <a:off x="2413800" y="805825"/>
            <a:ext cx="5241600" cy="3531600"/>
          </a:xfrm>
          <a:prstGeom prst="rect">
            <a:avLst/>
          </a:prstGeom>
          <a:noFill/>
          <a:ln>
            <a:noFill/>
          </a:ln>
        </p:spPr>
        <p:txBody>
          <a:bodyPr spcFirstLastPara="1" wrap="square" lIns="91425" tIns="91425" rIns="91425" bIns="91425" anchor="ctr" anchorCtr="0">
            <a:noAutofit/>
          </a:bodyPr>
          <a:lstStyle/>
          <a:p>
            <a:pPr marL="457200" lvl="0" indent="-292100" algn="l" rtl="0">
              <a:lnSpc>
                <a:spcPct val="100000"/>
              </a:lnSpc>
              <a:spcBef>
                <a:spcPts val="0"/>
              </a:spcBef>
              <a:spcAft>
                <a:spcPts val="0"/>
              </a:spcAft>
              <a:buSzPts val="1000"/>
              <a:buChar char="●"/>
            </a:pPr>
            <a:r>
              <a:rPr lang="en" sz="1600" dirty="0">
                <a:solidFill>
                  <a:schemeClr val="lt1"/>
                </a:solidFill>
                <a:latin typeface="Transcript" panose="020B0603030302040203" pitchFamily="34" charset="0"/>
                <a:ea typeface="Tomato Grotesk Medium" panose="00000600000000000000" pitchFamily="50" charset="0"/>
                <a:cs typeface="Twentieth Century"/>
                <a:sym typeface="Twentieth Century"/>
              </a:rPr>
              <a:t>We are an audio-visual production house founded by experienced</a:t>
            </a:r>
            <a:r>
              <a:rPr lang="en" sz="1600" b="1" dirty="0">
                <a:solidFill>
                  <a:schemeClr val="lt1"/>
                </a:solidFill>
                <a:latin typeface="Transcript" panose="020B0603030302040203" pitchFamily="34" charset="0"/>
                <a:ea typeface="Tomato Grotesk Medium" panose="00000600000000000000" pitchFamily="50" charset="0"/>
                <a:cs typeface="Twentieth Century"/>
                <a:sym typeface="Twentieth Century"/>
              </a:rPr>
              <a:t> industry professionals </a:t>
            </a:r>
            <a:r>
              <a:rPr lang="en" sz="1600" dirty="0">
                <a:solidFill>
                  <a:schemeClr val="lt1"/>
                </a:solidFill>
                <a:latin typeface="Transcript" panose="020B0603030302040203" pitchFamily="34" charset="0"/>
                <a:ea typeface="Tomato Grotesk Medium" panose="00000600000000000000" pitchFamily="50" charset="0"/>
                <a:cs typeface="Twentieth Century"/>
                <a:sym typeface="Twentieth Century"/>
              </a:rPr>
              <a:t>and</a:t>
            </a:r>
            <a:r>
              <a:rPr lang="en" sz="1600" b="1" dirty="0">
                <a:solidFill>
                  <a:schemeClr val="lt1"/>
                </a:solidFill>
                <a:latin typeface="Transcript" panose="020B0603030302040203" pitchFamily="34" charset="0"/>
                <a:ea typeface="Tomato Grotesk Medium" panose="00000600000000000000" pitchFamily="50" charset="0"/>
                <a:cs typeface="Twentieth Century"/>
                <a:sym typeface="Twentieth Century"/>
              </a:rPr>
              <a:t> </a:t>
            </a:r>
            <a:r>
              <a:rPr lang="en" sz="1600" dirty="0">
                <a:solidFill>
                  <a:schemeClr val="lt1"/>
                </a:solidFill>
                <a:latin typeface="Transcript" panose="020B0603030302040203" pitchFamily="34" charset="0"/>
                <a:ea typeface="Tomato Grotesk Medium" panose="00000600000000000000" pitchFamily="50" charset="0"/>
                <a:cs typeface="Twentieth Century"/>
                <a:sym typeface="Twentieth Century"/>
              </a:rPr>
              <a:t>young </a:t>
            </a:r>
            <a:r>
              <a:rPr lang="en" sz="1600" b="1" dirty="0">
                <a:solidFill>
                  <a:schemeClr val="lt1"/>
                </a:solidFill>
                <a:latin typeface="Transcript" panose="020B0603030302040203" pitchFamily="34" charset="0"/>
                <a:ea typeface="Tomato Grotesk Medium" panose="00000600000000000000" pitchFamily="50" charset="0"/>
                <a:cs typeface="Twentieth Century"/>
                <a:sym typeface="Twentieth Century"/>
              </a:rPr>
              <a:t>creative-technical enthusiasts.</a:t>
            </a:r>
            <a:r>
              <a:rPr lang="en" sz="1600" b="1" dirty="0">
                <a:solidFill>
                  <a:schemeClr val="lt1"/>
                </a:solidFill>
                <a:latin typeface="Transcript" panose="020B0603030302040203" pitchFamily="34" charset="0"/>
                <a:ea typeface="Twentieth Century"/>
                <a:cs typeface="Twentieth Century"/>
                <a:sym typeface="Twentieth Century"/>
              </a:rPr>
              <a:t> </a:t>
            </a:r>
            <a:endParaRPr sz="1600" b="1" dirty="0">
              <a:solidFill>
                <a:schemeClr val="lt1"/>
              </a:solidFill>
              <a:latin typeface="Transcript" panose="020B0603030302040203" pitchFamily="34" charset="0"/>
              <a:ea typeface="Twentieth Century"/>
              <a:cs typeface="Twentieth Century"/>
              <a:sym typeface="Twentieth Century"/>
            </a:endParaRPr>
          </a:p>
          <a:p>
            <a:pPr marL="457200" lvl="0" indent="-228600" algn="l" rtl="0">
              <a:lnSpc>
                <a:spcPct val="100000"/>
              </a:lnSpc>
              <a:spcBef>
                <a:spcPts val="0"/>
              </a:spcBef>
              <a:spcAft>
                <a:spcPts val="0"/>
              </a:spcAft>
              <a:buSzPts val="1000"/>
              <a:buNone/>
            </a:pPr>
            <a:endParaRPr sz="1600" dirty="0">
              <a:solidFill>
                <a:schemeClr val="lt1"/>
              </a:solidFill>
              <a:latin typeface="Transcript" panose="020B0603030302040203" pitchFamily="34" charset="0"/>
              <a:ea typeface="Twentieth Century"/>
              <a:cs typeface="Twentieth Century"/>
              <a:sym typeface="Twentieth Century"/>
            </a:endParaRPr>
          </a:p>
          <a:p>
            <a:pPr marL="457200" lvl="0" indent="-292100" algn="l" rtl="0">
              <a:lnSpc>
                <a:spcPct val="100000"/>
              </a:lnSpc>
              <a:spcBef>
                <a:spcPts val="0"/>
              </a:spcBef>
              <a:spcAft>
                <a:spcPts val="0"/>
              </a:spcAft>
              <a:buSzPts val="1000"/>
              <a:buChar char="●"/>
            </a:pPr>
            <a:r>
              <a:rPr lang="en" sz="1600" dirty="0">
                <a:solidFill>
                  <a:schemeClr val="lt1"/>
                </a:solidFill>
                <a:latin typeface="Transcript" panose="020B0603030302040203" pitchFamily="34" charset="0"/>
                <a:ea typeface="Twentieth Century"/>
                <a:cs typeface="Twentieth Century"/>
                <a:sym typeface="Twentieth Century"/>
              </a:rPr>
              <a:t>We nurture the best and experienced professionals in every department to </a:t>
            </a:r>
            <a:r>
              <a:rPr lang="en" sz="1600" dirty="0">
                <a:solidFill>
                  <a:schemeClr val="lt1"/>
                </a:solidFill>
                <a:latin typeface="Transcript" panose="020B0603030302040203" pitchFamily="34" charset="0"/>
                <a:ea typeface="Tomato Grotesk Medium" panose="00000600000000000000" pitchFamily="50" charset="0"/>
                <a:cs typeface="Twentieth Century"/>
                <a:sym typeface="Twentieth Century"/>
              </a:rPr>
              <a:t>cater</a:t>
            </a:r>
            <a:r>
              <a:rPr lang="en" sz="1600" dirty="0">
                <a:solidFill>
                  <a:schemeClr val="lt1"/>
                </a:solidFill>
                <a:latin typeface="Transcript" panose="020B0603030302040203" pitchFamily="34" charset="0"/>
                <a:ea typeface="Twentieth Century"/>
                <a:cs typeface="Twentieth Century"/>
                <a:sym typeface="Twentieth Century"/>
              </a:rPr>
              <a:t> to your need and offer you the</a:t>
            </a:r>
            <a:r>
              <a:rPr lang="en" sz="1600" b="1" dirty="0">
                <a:solidFill>
                  <a:schemeClr val="lt1"/>
                </a:solidFill>
                <a:latin typeface="Transcript" panose="020B0603030302040203" pitchFamily="34" charset="0"/>
                <a:ea typeface="Twentieth Century"/>
                <a:cs typeface="Twentieth Century"/>
                <a:sym typeface="Twentieth Century"/>
              </a:rPr>
              <a:t> finest output</a:t>
            </a:r>
            <a:r>
              <a:rPr lang="en" sz="1600" dirty="0">
                <a:solidFill>
                  <a:schemeClr val="lt1"/>
                </a:solidFill>
                <a:latin typeface="Transcript" panose="020B0603030302040203" pitchFamily="34" charset="0"/>
                <a:ea typeface="Twentieth Century"/>
                <a:cs typeface="Twentieth Century"/>
                <a:sym typeface="Twentieth Century"/>
              </a:rPr>
              <a:t> that are</a:t>
            </a:r>
            <a:r>
              <a:rPr lang="en" sz="1600" b="1" dirty="0">
                <a:solidFill>
                  <a:schemeClr val="lt1"/>
                </a:solidFill>
                <a:latin typeface="Transcript" panose="020B0603030302040203" pitchFamily="34" charset="0"/>
                <a:ea typeface="Twentieth Century"/>
                <a:cs typeface="Twentieth Century"/>
                <a:sym typeface="Twentieth Century"/>
              </a:rPr>
              <a:t> original </a:t>
            </a:r>
            <a:r>
              <a:rPr lang="en" sz="1600" dirty="0">
                <a:solidFill>
                  <a:schemeClr val="lt1"/>
                </a:solidFill>
                <a:latin typeface="Transcript" panose="020B0603030302040203" pitchFamily="34" charset="0"/>
                <a:ea typeface="Twentieth Century"/>
                <a:cs typeface="Twentieth Century"/>
                <a:sym typeface="Twentieth Century"/>
              </a:rPr>
              <a:t>as well as </a:t>
            </a:r>
            <a:r>
              <a:rPr lang="en" sz="1600" b="1" dirty="0">
                <a:solidFill>
                  <a:schemeClr val="lt1"/>
                </a:solidFill>
                <a:latin typeface="Transcript" panose="020B0603030302040203" pitchFamily="34" charset="0"/>
                <a:ea typeface="Twentieth Century"/>
                <a:cs typeface="Twentieth Century"/>
                <a:sym typeface="Twentieth Century"/>
              </a:rPr>
              <a:t>unique.</a:t>
            </a:r>
            <a:endParaRPr b="1" dirty="0">
              <a:latin typeface="Transcript" panose="020B0603030302040203" pitchFamily="34" charset="0"/>
            </a:endParaRPr>
          </a:p>
          <a:p>
            <a:pPr marL="457200" lvl="0" indent="-228600" algn="l" rtl="0">
              <a:lnSpc>
                <a:spcPct val="100000"/>
              </a:lnSpc>
              <a:spcBef>
                <a:spcPts val="0"/>
              </a:spcBef>
              <a:spcAft>
                <a:spcPts val="0"/>
              </a:spcAft>
              <a:buSzPts val="1000"/>
              <a:buNone/>
            </a:pPr>
            <a:endParaRPr sz="1600" b="1" dirty="0">
              <a:solidFill>
                <a:schemeClr val="lt1"/>
              </a:solidFill>
              <a:latin typeface="Transcript" panose="020B0603030302040203" pitchFamily="34" charset="0"/>
              <a:ea typeface="Twentieth Century"/>
              <a:cs typeface="Twentieth Century"/>
              <a:sym typeface="Twentieth Century"/>
            </a:endParaRPr>
          </a:p>
          <a:p>
            <a:pPr marL="457200" lvl="0" indent="-292100" algn="l" rtl="0">
              <a:lnSpc>
                <a:spcPct val="100000"/>
              </a:lnSpc>
              <a:spcBef>
                <a:spcPts val="0"/>
              </a:spcBef>
              <a:spcAft>
                <a:spcPts val="0"/>
              </a:spcAft>
              <a:buSzPts val="1000"/>
              <a:buChar char="●"/>
            </a:pPr>
            <a:r>
              <a:rPr lang="en" sz="1600" b="1" dirty="0">
                <a:solidFill>
                  <a:schemeClr val="lt1"/>
                </a:solidFill>
                <a:latin typeface="Transcript" panose="020B0603030302040203" pitchFamily="34" charset="0"/>
                <a:ea typeface="Twentieth Century"/>
                <a:cs typeface="Twentieth Century"/>
                <a:sym typeface="Twentieth Century"/>
              </a:rPr>
              <a:t>Our aim is to grow</a:t>
            </a:r>
            <a:r>
              <a:rPr lang="en" sz="1600" dirty="0">
                <a:solidFill>
                  <a:schemeClr val="lt1"/>
                </a:solidFill>
                <a:latin typeface="Transcript" panose="020B0603030302040203" pitchFamily="34" charset="0"/>
                <a:ea typeface="Twentieth Century"/>
                <a:cs typeface="Twentieth Century"/>
                <a:sym typeface="Twentieth Century"/>
              </a:rPr>
              <a:t> as a company along with you by providing you the best of our production services. </a:t>
            </a:r>
            <a:endParaRPr dirty="0">
              <a:latin typeface="Transcript" panose="020B0603030302040203" pitchFamily="34" charset="0"/>
            </a:endParaRPr>
          </a:p>
          <a:p>
            <a:pPr marL="457200" lvl="0" indent="-228600" algn="l" rtl="0">
              <a:lnSpc>
                <a:spcPct val="100000"/>
              </a:lnSpc>
              <a:spcBef>
                <a:spcPts val="0"/>
              </a:spcBef>
              <a:spcAft>
                <a:spcPts val="0"/>
              </a:spcAft>
              <a:buSzPts val="1000"/>
              <a:buNone/>
            </a:pPr>
            <a:endParaRPr sz="1600" dirty="0">
              <a:solidFill>
                <a:schemeClr val="lt1"/>
              </a:solidFill>
              <a:latin typeface="Transcript" panose="020B0603030302040203" pitchFamily="34" charset="0"/>
              <a:ea typeface="Twentieth Century"/>
              <a:cs typeface="Twentieth Century"/>
              <a:sym typeface="Twentieth Century"/>
            </a:endParaRPr>
          </a:p>
          <a:p>
            <a:pPr marL="457200" lvl="0" indent="-292100" algn="l" rtl="0">
              <a:lnSpc>
                <a:spcPct val="100000"/>
              </a:lnSpc>
              <a:spcBef>
                <a:spcPts val="0"/>
              </a:spcBef>
              <a:spcAft>
                <a:spcPts val="0"/>
              </a:spcAft>
              <a:buSzPts val="1000"/>
              <a:buChar char="●"/>
            </a:pPr>
            <a:r>
              <a:rPr lang="en" sz="1600" b="1" dirty="0">
                <a:solidFill>
                  <a:schemeClr val="lt1"/>
                </a:solidFill>
                <a:latin typeface="Transcript" panose="020B0603030302040203" pitchFamily="34" charset="0"/>
                <a:ea typeface="Twentieth Century"/>
                <a:cs typeface="Twentieth Century"/>
                <a:sym typeface="Twentieth Century"/>
              </a:rPr>
              <a:t>Quality</a:t>
            </a:r>
            <a:r>
              <a:rPr lang="en" sz="1600" dirty="0">
                <a:solidFill>
                  <a:schemeClr val="lt1"/>
                </a:solidFill>
                <a:latin typeface="Transcript" panose="020B0603030302040203" pitchFamily="34" charset="0"/>
                <a:ea typeface="Twentieth Century"/>
                <a:cs typeface="Twentieth Century"/>
                <a:sym typeface="Twentieth Century"/>
              </a:rPr>
              <a:t> </a:t>
            </a:r>
            <a:r>
              <a:rPr lang="en" sz="1600" b="1" dirty="0">
                <a:solidFill>
                  <a:schemeClr val="lt1"/>
                </a:solidFill>
                <a:latin typeface="Transcript" panose="020B0603030302040203" pitchFamily="34" charset="0"/>
                <a:ea typeface="Twentieth Century"/>
                <a:cs typeface="Twentieth Century"/>
                <a:sym typeface="Twentieth Century"/>
              </a:rPr>
              <a:t>is our identity, commitment is our strength.</a:t>
            </a:r>
            <a:r>
              <a:rPr lang="en" sz="1600" dirty="0">
                <a:solidFill>
                  <a:srgbClr val="555555"/>
                </a:solidFill>
                <a:latin typeface="Transcript" panose="020B0603030302040203" pitchFamily="34" charset="0"/>
                <a:ea typeface="Roboto"/>
                <a:cs typeface="Roboto"/>
                <a:sym typeface="Roboto"/>
              </a:rPr>
              <a:t>.</a:t>
            </a:r>
            <a:endParaRPr sz="1600" dirty="0">
              <a:solidFill>
                <a:schemeClr val="lt1"/>
              </a:solidFill>
              <a:latin typeface="Transcript" panose="020B0603030302040203" pitchFamily="34" charset="0"/>
              <a:ea typeface="Twentieth Century"/>
              <a:cs typeface="Twentieth Century"/>
              <a:sym typeface="Twentieth Century"/>
            </a:endParaRPr>
          </a:p>
        </p:txBody>
      </p:sp>
      <p:sp>
        <p:nvSpPr>
          <p:cNvPr id="179" name="Google Shape;179;p26"/>
          <p:cNvSpPr txBox="1">
            <a:spLocks noGrp="1"/>
          </p:cNvSpPr>
          <p:nvPr>
            <p:ph type="ctrTitle" idx="4294967295"/>
          </p:nvPr>
        </p:nvSpPr>
        <p:spPr>
          <a:xfrm flipH="1">
            <a:off x="356817" y="1148576"/>
            <a:ext cx="1815000" cy="1204200"/>
          </a:xfrm>
          <a:prstGeom prst="rect">
            <a:avLst/>
          </a:prstGeom>
          <a:noFill/>
          <a:ln>
            <a:noFill/>
          </a:ln>
        </p:spPr>
        <p:txBody>
          <a:bodyPr spcFirstLastPara="1" wrap="square" lIns="68575" tIns="34275" rIns="68575" bIns="34275" anchor="b" anchorCtr="0">
            <a:noAutofit/>
          </a:bodyPr>
          <a:lstStyle/>
          <a:p>
            <a:pPr marL="0" marR="0" lvl="0" indent="0" algn="r" rtl="0">
              <a:lnSpc>
                <a:spcPct val="100000"/>
              </a:lnSpc>
              <a:spcBef>
                <a:spcPts val="0"/>
              </a:spcBef>
              <a:spcAft>
                <a:spcPts val="0"/>
              </a:spcAft>
              <a:buClr>
                <a:schemeClr val="dk1"/>
              </a:buClr>
              <a:buSzPts val="2800"/>
              <a:buFont typeface="Saira SemiCondensed SemiBold"/>
              <a:buNone/>
            </a:pPr>
            <a:r>
              <a:rPr lang="en" sz="3600" b="1" i="0" u="none" strike="noStrike" cap="none" dirty="0">
                <a:solidFill>
                  <a:schemeClr val="lt1"/>
                </a:solidFill>
                <a:latin typeface="Tomato Grotesk Black" panose="00000A00000000000000" pitchFamily="50" charset="0"/>
                <a:ea typeface="Tomato Grotesk Black" panose="00000A00000000000000" pitchFamily="50" charset="0"/>
                <a:cs typeface="Twentieth Century"/>
                <a:sym typeface="Twentieth Century"/>
              </a:rPr>
              <a:t>ABOUT </a:t>
            </a:r>
            <a:br>
              <a:rPr lang="en" sz="3600" b="1" i="0" u="none" strike="noStrike" cap="none" dirty="0">
                <a:solidFill>
                  <a:schemeClr val="lt1"/>
                </a:solidFill>
                <a:latin typeface="Tomato Grotesk Black" panose="00000A00000000000000" pitchFamily="50" charset="0"/>
                <a:ea typeface="Tomato Grotesk Black" panose="00000A00000000000000" pitchFamily="50" charset="0"/>
                <a:cs typeface="Twentieth Century"/>
                <a:sym typeface="Twentieth Century"/>
              </a:rPr>
            </a:br>
            <a:r>
              <a:rPr lang="en" sz="3600" b="1" i="0" u="none" strike="noStrike" cap="none" dirty="0">
                <a:solidFill>
                  <a:schemeClr val="lt1"/>
                </a:solidFill>
                <a:latin typeface="Tomato Grotesk Black" panose="00000A00000000000000" pitchFamily="50" charset="0"/>
                <a:ea typeface="Tomato Grotesk Black" panose="00000A00000000000000" pitchFamily="50" charset="0"/>
                <a:cs typeface="Twentieth Century"/>
                <a:sym typeface="Twentieth Century"/>
              </a:rPr>
              <a:t>US</a:t>
            </a:r>
            <a:endParaRPr sz="3600" b="1" i="0" u="none" strike="noStrike" cap="none" dirty="0">
              <a:solidFill>
                <a:schemeClr val="lt1"/>
              </a:solidFill>
              <a:latin typeface="Tomato Grotesk Black" panose="00000A00000000000000" pitchFamily="50" charset="0"/>
              <a:ea typeface="Tomato Grotesk Black" panose="00000A00000000000000" pitchFamily="50" charset="0"/>
              <a:cs typeface="Twentieth Century"/>
              <a:sym typeface="Twentieth Century"/>
            </a:endParaRPr>
          </a:p>
        </p:txBody>
      </p:sp>
      <p:pic>
        <p:nvPicPr>
          <p:cNvPr id="2" name="Picture 1">
            <a:extLst>
              <a:ext uri="{FF2B5EF4-FFF2-40B4-BE49-F238E27FC236}">
                <a16:creationId xmlns:a16="http://schemas.microsoft.com/office/drawing/2014/main" id="{D225D40E-60BE-1FA1-7CAF-5453A6639C6C}"/>
              </a:ext>
            </a:extLst>
          </p:cNvPr>
          <p:cNvPicPr>
            <a:picLocks noChangeAspect="1"/>
          </p:cNvPicPr>
          <p:nvPr/>
        </p:nvPicPr>
        <p:blipFill>
          <a:blip r:embed="rId3"/>
          <a:stretch>
            <a:fillRect/>
          </a:stretch>
        </p:blipFill>
        <p:spPr>
          <a:xfrm>
            <a:off x="7400521" y="-484890"/>
            <a:ext cx="1729303" cy="1729303"/>
          </a:xfrm>
          <a:prstGeom prst="rect">
            <a:avLst/>
          </a:prstGeom>
        </p:spPr>
      </p:pic>
      <p:sp>
        <p:nvSpPr>
          <p:cNvPr id="3" name="Rectangle 2">
            <a:extLst>
              <a:ext uri="{FF2B5EF4-FFF2-40B4-BE49-F238E27FC236}">
                <a16:creationId xmlns:a16="http://schemas.microsoft.com/office/drawing/2014/main" id="{AC0DF15B-D6C9-CD0B-08B4-255BD7E82430}"/>
              </a:ext>
            </a:extLst>
          </p:cNvPr>
          <p:cNvSpPr/>
          <p:nvPr/>
        </p:nvSpPr>
        <p:spPr>
          <a:xfrm>
            <a:off x="7563293" y="28355"/>
            <a:ext cx="1566531" cy="53871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8F270C21-9EA3-18A7-954D-5CBAB8C2A2F2}"/>
              </a:ext>
            </a:extLst>
          </p:cNvPr>
          <p:cNvPicPr>
            <a:picLocks noChangeAspect="1"/>
          </p:cNvPicPr>
          <p:nvPr/>
        </p:nvPicPr>
        <p:blipFill>
          <a:blip r:embed="rId3"/>
          <a:stretch>
            <a:fillRect/>
          </a:stretch>
        </p:blipFill>
        <p:spPr>
          <a:xfrm>
            <a:off x="7336724" y="-484891"/>
            <a:ext cx="1729303" cy="172930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pic>
        <p:nvPicPr>
          <p:cNvPr id="319" name="Google Shape;319;p44" descr="This #WomensDay, Eva is excited to be back! Are you?&#10; &#10;Join the #pawri on social media:&#10;Facebook: www.facebook.com/evagirl.in &#10;Instagram: www.instagram.com/evagirl.in &#10;Twitter: https://twitter.com/evadeo&#10; &#10;#EvaIsBack&#10;#EvaGirlsAreBack&#10;#GirlsAreBack" title="EVA #GirlsAreBack | Happy Women’s Day 2021">
            <a:hlinkClick r:id="rId3"/>
          </p:cNvPr>
          <p:cNvPicPr preferRelativeResize="0"/>
          <p:nvPr/>
        </p:nvPicPr>
        <p:blipFill>
          <a:blip r:embed="rId4">
            <a:alphaModFix/>
          </a:blip>
          <a:stretch>
            <a:fillRect/>
          </a:stretch>
        </p:blipFill>
        <p:spPr>
          <a:xfrm>
            <a:off x="1290813" y="1054466"/>
            <a:ext cx="6562375" cy="3691350"/>
          </a:xfrm>
          <a:prstGeom prst="rect">
            <a:avLst/>
          </a:prstGeom>
          <a:noFill/>
          <a:ln>
            <a:noFill/>
          </a:ln>
        </p:spPr>
      </p:pic>
      <p:sp>
        <p:nvSpPr>
          <p:cNvPr id="2" name="Rectangle 1">
            <a:extLst>
              <a:ext uri="{FF2B5EF4-FFF2-40B4-BE49-F238E27FC236}">
                <a16:creationId xmlns:a16="http://schemas.microsoft.com/office/drawing/2014/main" id="{2B82C6A3-5ED9-CC85-30AB-974EC98A8B03}"/>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A552C750-A85C-4243-6BF5-CF9B55215450}"/>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A21DC4AD-24CB-3114-26E0-56A4FB510FDC}"/>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9"/>
                                        </p:tgtEl>
                                        <p:attrNameLst>
                                          <p:attrName>style.visibility</p:attrName>
                                        </p:attrNameLst>
                                      </p:cBhvr>
                                      <p:to>
                                        <p:strVal val="visible"/>
                                      </p:to>
                                    </p:set>
                                    <p:animEffect transition="in" filter="fade">
                                      <p:cBhvr>
                                        <p:cTn id="7" dur="1000"/>
                                        <p:tgtEl>
                                          <p:spTgt spid="3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pic>
        <p:nvPicPr>
          <p:cNvPr id="325" name="Google Shape;325;p45" descr="Can exercise and yoga asanas boost your immune system? Right Nutrition + Physical activity both are important for maintaining good immunity and a healthy lifestyle.&#10;&#10;As you age, your body's immunity and ability to fight infection reduces.&#10;&#10;Get Ensure® - a complete, balanced nutrition for adults, which has #11ImmunityNutrients such as Zinc, Vitamin A, Vitamin C, Vitamin E, Selenium, Vitamin B6, Vitamin B12, Iron, Vitamin D, Copper and Folate. These nutrients help to create the new immunity cells in your body. So that you get the &quot;&quot;&quot;&quot;Strength to Live Non-Stop&quot;&quot;&quot;&quot;&#10;&#10;Know more about the Ensure® @ https://ensureindia.in/" title="Get Strength to Live Non-Stop with Ensure® #11ImmunityNutrients | Ensure® Immunity TVC | Hindi">
            <a:hlinkClick r:id="rId3"/>
          </p:cNvPr>
          <p:cNvPicPr preferRelativeResize="0"/>
          <p:nvPr/>
        </p:nvPicPr>
        <p:blipFill>
          <a:blip r:embed="rId4">
            <a:alphaModFix/>
          </a:blip>
          <a:stretch>
            <a:fillRect/>
          </a:stretch>
        </p:blipFill>
        <p:spPr>
          <a:xfrm>
            <a:off x="1218400" y="886340"/>
            <a:ext cx="7108325" cy="3998450"/>
          </a:xfrm>
          <a:prstGeom prst="rect">
            <a:avLst/>
          </a:prstGeom>
          <a:noFill/>
          <a:ln>
            <a:noFill/>
          </a:ln>
        </p:spPr>
      </p:pic>
      <p:sp>
        <p:nvSpPr>
          <p:cNvPr id="2" name="Rectangle 1">
            <a:extLst>
              <a:ext uri="{FF2B5EF4-FFF2-40B4-BE49-F238E27FC236}">
                <a16:creationId xmlns:a16="http://schemas.microsoft.com/office/drawing/2014/main" id="{9FD4637A-AAFF-3D83-B218-8C84F53DBFC1}"/>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1DC7DEB5-32A8-F42C-0A1E-1E6F33404A1E}"/>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903D15E8-BF46-9EAA-2E5C-444329394C5E}"/>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5"/>
                                        </p:tgtEl>
                                        <p:attrNameLst>
                                          <p:attrName>style.visibility</p:attrName>
                                        </p:attrNameLst>
                                      </p:cBhvr>
                                      <p:to>
                                        <p:strVal val="visible"/>
                                      </p:to>
                                    </p:set>
                                    <p:animEffect transition="in" filter="fade">
                                      <p:cBhvr>
                                        <p:cTn id="7" dur="1000"/>
                                        <p:tgtEl>
                                          <p:spTgt spid="3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pic>
        <p:nvPicPr>
          <p:cNvPr id="331" name="Google Shape;331;p46" descr="Pad gayi Googly? Crunch kar MUNCH® ke saath!" title="MUNCH® | Confidence Ka Crunch">
            <a:hlinkClick r:id="rId3"/>
          </p:cNvPr>
          <p:cNvPicPr preferRelativeResize="0"/>
          <p:nvPr/>
        </p:nvPicPr>
        <p:blipFill>
          <a:blip r:embed="rId4">
            <a:alphaModFix/>
          </a:blip>
          <a:stretch>
            <a:fillRect/>
          </a:stretch>
        </p:blipFill>
        <p:spPr>
          <a:xfrm>
            <a:off x="1304200" y="899776"/>
            <a:ext cx="6833025" cy="3843575"/>
          </a:xfrm>
          <a:prstGeom prst="rect">
            <a:avLst/>
          </a:prstGeom>
          <a:noFill/>
          <a:ln>
            <a:noFill/>
          </a:ln>
        </p:spPr>
      </p:pic>
      <p:sp>
        <p:nvSpPr>
          <p:cNvPr id="2" name="Rectangle 1">
            <a:extLst>
              <a:ext uri="{FF2B5EF4-FFF2-40B4-BE49-F238E27FC236}">
                <a16:creationId xmlns:a16="http://schemas.microsoft.com/office/drawing/2014/main" id="{850C8147-C9B3-D12E-83C6-1D33FFDD4599}"/>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1FF92FA8-8841-7DF7-42B3-AEBB54E74843}"/>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6621345F-5809-97E6-858E-CE64E5F401C7}"/>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1"/>
                                        </p:tgtEl>
                                        <p:attrNameLst>
                                          <p:attrName>style.visibility</p:attrName>
                                        </p:attrNameLst>
                                      </p:cBhvr>
                                      <p:to>
                                        <p:strVal val="visible"/>
                                      </p:to>
                                    </p:set>
                                    <p:animEffect transition="in" filter="fade">
                                      <p:cBhvr>
                                        <p:cTn id="7" dur="1000"/>
                                        <p:tgtEl>
                                          <p:spTgt spid="3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pic>
        <p:nvPicPr>
          <p:cNvPr id="337" name="Google Shape;337;p47" descr="Bolder, cooler, awesome-er! 🔥 It’s time to make some noise with Memphis, meet the eyewear that’s created for rule-breakers, go-getters, the ones who color outside the lines. With Memphis, kids’ eyewear just got cooler! 👓🕶️&#10;&#10;Grab them now: https://in.lskt.co/fQEe/ythoopm22&#10;&#10;#Lenskart #Hoopers #Kids #Eyewear #Eyeglasses" title="Hooper Memphis | Hooper | Lenskart">
            <a:hlinkClick r:id="rId3"/>
          </p:cNvPr>
          <p:cNvPicPr preferRelativeResize="0"/>
          <p:nvPr/>
        </p:nvPicPr>
        <p:blipFill>
          <a:blip r:embed="rId4">
            <a:alphaModFix/>
          </a:blip>
          <a:stretch>
            <a:fillRect/>
          </a:stretch>
        </p:blipFill>
        <p:spPr>
          <a:xfrm>
            <a:off x="1084563" y="970840"/>
            <a:ext cx="6974875" cy="3923375"/>
          </a:xfrm>
          <a:prstGeom prst="rect">
            <a:avLst/>
          </a:prstGeom>
          <a:noFill/>
          <a:ln>
            <a:noFill/>
          </a:ln>
        </p:spPr>
      </p:pic>
      <p:sp>
        <p:nvSpPr>
          <p:cNvPr id="2" name="Rectangle 1">
            <a:extLst>
              <a:ext uri="{FF2B5EF4-FFF2-40B4-BE49-F238E27FC236}">
                <a16:creationId xmlns:a16="http://schemas.microsoft.com/office/drawing/2014/main" id="{E250523C-EB8D-C1DF-513B-9920D9580CA0}"/>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8F834CB5-2E5E-766C-D440-0A69C0532D8C}"/>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119329BA-FAE1-7C86-B0A7-EB7813A237B8}"/>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7"/>
                                        </p:tgtEl>
                                        <p:attrNameLst>
                                          <p:attrName>style.visibility</p:attrName>
                                        </p:attrNameLst>
                                      </p:cBhvr>
                                      <p:to>
                                        <p:strVal val="visible"/>
                                      </p:to>
                                    </p:set>
                                    <p:animEffect transition="in" filter="fade">
                                      <p:cBhvr>
                                        <p:cTn id="7" dur="1000"/>
                                        <p:tgtEl>
                                          <p:spTgt spid="3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pic>
        <p:nvPicPr>
          <p:cNvPr id="343" name="Google Shape;343;p48" descr="Client Team: Pronob Mukherjee, Pritam K. Das, Shyamal Tikadar&#10;&#10;Director- Sudipta Chatterjee&#10;DOP - Surajit Mukherjee&#10;&#10;Models: David, Pablo&#10;&#10;Production House: GoStudio Production&#10;Producer -Uttkarsh Magoo &#10;Executive Producer: Dhananjay Singh&#10;Assisting Producer: Shreya Marwah&#10;Production Team: Aman Walia, Rahul Bhatia, Gaurav Pandey, Harshit Midha&#10;Chief AD - Joshita Kalra&#10;Second AD - Yash Deepak&#10;Art Director: Abhishek &#10;Stylist - Shagun Sangwan, Sourav Gupta&#10;Make-up Artiste: Deepika Das Nandy&#10;Camera - Jawa Motion Pictures&#10;Focus Puller - Ravi Kumar&#10;Gaffer: Baldev &#10;Lights : True Lights&#10;&#10;Post Production Coordination: Creek Creatives&#10;Post Production Studio: Famous Studio&#10;Studio Manager: Owen Pinto&#10;Offline editor: Siddhesh Nagvekar&#10;Colorist: Swapnil Patole&#10;Online Editor: Harsh&#10;Music: Sudeep Titu Nandy&#10;Voice Over: Rj Srijon&#10;Graphics: D. Somrat" title="RUPA Frontline TVC">
            <a:hlinkClick r:id="rId3"/>
          </p:cNvPr>
          <p:cNvPicPr preferRelativeResize="0"/>
          <p:nvPr/>
        </p:nvPicPr>
        <p:blipFill>
          <a:blip r:embed="rId4">
            <a:alphaModFix/>
          </a:blip>
          <a:stretch>
            <a:fillRect/>
          </a:stretch>
        </p:blipFill>
        <p:spPr>
          <a:xfrm>
            <a:off x="1473975" y="913291"/>
            <a:ext cx="6569289" cy="3695225"/>
          </a:xfrm>
          <a:prstGeom prst="rect">
            <a:avLst/>
          </a:prstGeom>
          <a:noFill/>
          <a:ln>
            <a:noFill/>
          </a:ln>
        </p:spPr>
      </p:pic>
      <p:sp>
        <p:nvSpPr>
          <p:cNvPr id="2" name="Rectangle 1">
            <a:extLst>
              <a:ext uri="{FF2B5EF4-FFF2-40B4-BE49-F238E27FC236}">
                <a16:creationId xmlns:a16="http://schemas.microsoft.com/office/drawing/2014/main" id="{9C0CDB43-0272-CA72-5067-22F0C8FBA1F6}"/>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2C9AC4E7-2D79-BA20-9699-BF206B4A9D25}"/>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2D81DF1C-5C70-97F8-E1C4-538653F3AD71}"/>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3"/>
                                        </p:tgtEl>
                                        <p:attrNameLst>
                                          <p:attrName>style.visibility</p:attrName>
                                        </p:attrNameLst>
                                      </p:cBhvr>
                                      <p:to>
                                        <p:strVal val="visible"/>
                                      </p:to>
                                    </p:set>
                                    <p:animEffect transition="in" filter="fade">
                                      <p:cBhvr>
                                        <p:cTn id="7" dur="1000"/>
                                        <p:tgtEl>
                                          <p:spTgt spid="3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pic>
        <p:nvPicPr>
          <p:cNvPr id="349" name="Google Shape;349;p49" descr="Brand: Rupa Frontline COLORS&#10;Marketing Head for Rupa Knitwear: Pronob Mukerji&#10;Creative Concept for Rupa Knitwear: Pritam Kumar Das&#10;Digital Marketing for Rupa Knitwear: Riki Chakraborty&#10;Production House: Creek Creatives&#10;Producer: Indranil Chatterjee&#10;Associate producer: Sutibra Dey&#10;Director: Sudipta Chatterjee&#10;Associate director: Kunal Chakraborty&#10;Cinematographer: Surajit Mukherjee&#10;Associate camera: Deepjyoti Ghosh&#10;Production Designer: Rebecca John&#10;Editor: Muntakem (Mimo)&#10;Grade: Studio Kolaz&#10;Film Hair &amp; Make-Up: Priyanka Paul&#10;Talent: Subhankar&#10;Camera/equipments/lights: Eskay Movies&#10;Voice over: Debarjo Banerjee" title="Rupa Frontline_Live Colors_Director's cut">
            <a:hlinkClick r:id="rId3"/>
          </p:cNvPr>
          <p:cNvPicPr preferRelativeResize="0"/>
          <p:nvPr/>
        </p:nvPicPr>
        <p:blipFill>
          <a:blip r:embed="rId4">
            <a:alphaModFix/>
          </a:blip>
          <a:stretch>
            <a:fillRect/>
          </a:stretch>
        </p:blipFill>
        <p:spPr>
          <a:xfrm>
            <a:off x="1949825" y="857250"/>
            <a:ext cx="5647775" cy="3982700"/>
          </a:xfrm>
          <a:prstGeom prst="rect">
            <a:avLst/>
          </a:prstGeom>
          <a:noFill/>
          <a:ln>
            <a:noFill/>
          </a:ln>
        </p:spPr>
      </p:pic>
      <p:sp>
        <p:nvSpPr>
          <p:cNvPr id="2" name="Rectangle 1">
            <a:extLst>
              <a:ext uri="{FF2B5EF4-FFF2-40B4-BE49-F238E27FC236}">
                <a16:creationId xmlns:a16="http://schemas.microsoft.com/office/drawing/2014/main" id="{0F8D8237-8DBF-4214-2984-7A9900FDAA5D}"/>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12AFAC41-0FDA-D5B1-61ED-B0274FC7CB70}"/>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0319F4B8-475D-850C-9190-69E8C1E92005}"/>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9"/>
                                        </p:tgtEl>
                                        <p:attrNameLst>
                                          <p:attrName>style.visibility</p:attrName>
                                        </p:attrNameLst>
                                      </p:cBhvr>
                                      <p:to>
                                        <p:strVal val="visible"/>
                                      </p:to>
                                    </p:set>
                                    <p:animEffect transition="in" filter="fade">
                                      <p:cBhvr>
                                        <p:cTn id="7" dur="1000"/>
                                        <p:tgtEl>
                                          <p:spTgt spid="3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pic>
        <p:nvPicPr>
          <p:cNvPr id="355" name="Google Shape;355;p50" descr="Client :GM Modular Pvt ltd&#10;Director and DOP : Jay Bhansali&#10;Production House: Pixplode Productions&#10;Producer : Sehrish Qureshi&#10;Cast : Shishir Sharma, Sahil Anand, Shabnam Vadera, Flora&#10;Production Head : Vicky Mathur&#10;Editor: Nikhil Sen&#10;DI: Shashi Tiwari, Rengedragon studios - Adolf&#10;Music Producer : Akshay Akash&#10;V/O : Sahil Anand&#10;Script: Abu &#10;Stylist : Khushboo Mishra&#10;Make up Artist : Khushboo Udeshi&#10;Production Designer : Mayur Magicz&#10;Equipments: Siddhivinayak Vision&#10;Lights : Omkar Enterprise" title="Yaado ka humsafar film - GM Modular Pvt ltd | Directors cut">
            <a:hlinkClick r:id="rId3"/>
          </p:cNvPr>
          <p:cNvPicPr preferRelativeResize="0"/>
          <p:nvPr/>
        </p:nvPicPr>
        <p:blipFill>
          <a:blip r:embed="rId4">
            <a:alphaModFix/>
          </a:blip>
          <a:stretch>
            <a:fillRect/>
          </a:stretch>
        </p:blipFill>
        <p:spPr>
          <a:xfrm>
            <a:off x="1865375" y="795623"/>
            <a:ext cx="5516375" cy="4137300"/>
          </a:xfrm>
          <a:prstGeom prst="rect">
            <a:avLst/>
          </a:prstGeom>
          <a:noFill/>
          <a:ln>
            <a:noFill/>
          </a:ln>
        </p:spPr>
      </p:pic>
      <p:sp>
        <p:nvSpPr>
          <p:cNvPr id="356" name="Google Shape;356;p50"/>
          <p:cNvSpPr txBox="1"/>
          <p:nvPr/>
        </p:nvSpPr>
        <p:spPr>
          <a:xfrm>
            <a:off x="7488300" y="2587225"/>
            <a:ext cx="1655700" cy="5541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1500" b="1">
                <a:latin typeface="Twentieth Century"/>
                <a:ea typeface="Twentieth Century"/>
                <a:cs typeface="Twentieth Century"/>
                <a:sym typeface="Twentieth Century"/>
              </a:rPr>
              <a:t>By </a:t>
            </a:r>
            <a:endParaRPr sz="1500" b="1">
              <a:latin typeface="Twentieth Century"/>
              <a:ea typeface="Twentieth Century"/>
              <a:cs typeface="Twentieth Century"/>
              <a:sym typeface="Twentieth Century"/>
            </a:endParaRPr>
          </a:p>
          <a:p>
            <a:pPr marL="0" lvl="0" indent="0" algn="l" rtl="0">
              <a:spcBef>
                <a:spcPts val="0"/>
              </a:spcBef>
              <a:spcAft>
                <a:spcPts val="0"/>
              </a:spcAft>
              <a:buClr>
                <a:srgbClr val="000000"/>
              </a:buClr>
              <a:buSzPts val="1400"/>
              <a:buFont typeface="Arial"/>
              <a:buNone/>
            </a:pPr>
            <a:r>
              <a:rPr lang="en" sz="1500" b="1">
                <a:latin typeface="Twentieth Century"/>
                <a:ea typeface="Twentieth Century"/>
                <a:cs typeface="Twentieth Century"/>
                <a:sym typeface="Twentieth Century"/>
              </a:rPr>
              <a:t>Sehrish Qureshi</a:t>
            </a:r>
            <a:endParaRPr sz="400"/>
          </a:p>
        </p:txBody>
      </p:sp>
      <p:sp>
        <p:nvSpPr>
          <p:cNvPr id="2" name="Rectangle 1">
            <a:extLst>
              <a:ext uri="{FF2B5EF4-FFF2-40B4-BE49-F238E27FC236}">
                <a16:creationId xmlns:a16="http://schemas.microsoft.com/office/drawing/2014/main" id="{B4A10966-AD6C-922B-52D8-7BB46FCE557A}"/>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9A1B6D50-966D-439B-22FE-DEF8892F7B34}"/>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148860DF-B573-08E5-2AB1-D7340B18DDBC}"/>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5"/>
                                        </p:tgtEl>
                                        <p:attrNameLst>
                                          <p:attrName>style.visibility</p:attrName>
                                        </p:attrNameLst>
                                      </p:cBhvr>
                                      <p:to>
                                        <p:strVal val="visible"/>
                                      </p:to>
                                    </p:set>
                                    <p:animEffect transition="in" filter="fade">
                                      <p:cBhvr>
                                        <p:cTn id="7" dur="1000"/>
                                        <p:tgtEl>
                                          <p:spTgt spid="3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362" name="Google Shape;362;p51" descr="Jab sapnon mein ho mazbooti aur iraadon mein flexibility, toh mushkilein bhi ghutne tek deti hain!&#10;Kyunki jab dil mein ho jazba namumkin ko bhi mumkin kar dikhane ka, tabhi toh itihaas  rachta hai!&#10;&#10;Baniye #ShyamSteel ke sath #HameshaKeLiyeStrong &#10;&#10;To know more about our brand visit: https://shyamsteel.com/&#10;and #HameshaKeLiyeStrong &#10;&#10;Like us on Facebook: &#10;https://www.facebook.com/ShyamSteelIndia&#10;Tweet us on Twitter:&#10; https://twitter.com/ShyamSteelIndia&#10;Follow us on Instagram:&#10;https://www.instagram.com/shyamsteelindia/&#10;&#10;#ShyamSteelIndia #FlexiStrong #HameshaKeLiyeStrong #Strength #Flexibility #TmtRebars" title="Shyam Steel India| Grand Launch | Lovlina Borgohain #HameshaKeLiyeStrong">
            <a:hlinkClick r:id="rId3"/>
          </p:cNvPr>
          <p:cNvPicPr preferRelativeResize="0"/>
          <p:nvPr/>
        </p:nvPicPr>
        <p:blipFill>
          <a:blip r:embed="rId4">
            <a:alphaModFix/>
          </a:blip>
          <a:stretch>
            <a:fillRect/>
          </a:stretch>
        </p:blipFill>
        <p:spPr>
          <a:xfrm>
            <a:off x="2377175" y="857249"/>
            <a:ext cx="5289300" cy="3966975"/>
          </a:xfrm>
          <a:prstGeom prst="rect">
            <a:avLst/>
          </a:prstGeom>
          <a:noFill/>
          <a:ln>
            <a:noFill/>
          </a:ln>
        </p:spPr>
      </p:pic>
      <p:sp>
        <p:nvSpPr>
          <p:cNvPr id="2" name="Rectangle 1">
            <a:extLst>
              <a:ext uri="{FF2B5EF4-FFF2-40B4-BE49-F238E27FC236}">
                <a16:creationId xmlns:a16="http://schemas.microsoft.com/office/drawing/2014/main" id="{CDB55DFB-CBEE-16B1-4859-B7E835B55775}"/>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B4B3E77F-5B45-08B6-FA06-4B4DF3654FA8}"/>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A2EA14D9-0584-602E-20C4-12600E032EDF}"/>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2"/>
                                        </p:tgtEl>
                                        <p:attrNameLst>
                                          <p:attrName>style.visibility</p:attrName>
                                        </p:attrNameLst>
                                      </p:cBhvr>
                                      <p:to>
                                        <p:strVal val="visible"/>
                                      </p:to>
                                    </p:set>
                                    <p:animEffect transition="in" filter="fade">
                                      <p:cBhvr>
                                        <p:cTn id="7" dur="1000"/>
                                        <p:tgtEl>
                                          <p:spTgt spid="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pic>
        <p:nvPicPr>
          <p:cNvPr id="368" name="Google Shape;368;p52" descr="#ManpreetSingh &#10;&#10;#ShyamSteelIndia #ShyamSteel #Flexibility #Strength #BuildIndia #HameshaKeLiyeStrong #TVC &#10;&#10;To know more about our brand visit: https://shyamsteel.com/&#10;and #HameshaKeLiyeStrong &#10;&#10;Like us on Facebook: &#10;https://www.facebook.com/ShyamSteelIndia&#10;Tweet us on Twitter:&#10; https://twitter.com/ShyamSteelIndia&#10;Follow us on Instagram:&#10;https://www.instagram.com/shyamsteelindia/" title="Shyam Steel India | Grand Launch | Manpreet Singh #HameshaKeLiyeStrong">
            <a:hlinkClick r:id="rId3"/>
          </p:cNvPr>
          <p:cNvPicPr preferRelativeResize="0"/>
          <p:nvPr/>
        </p:nvPicPr>
        <p:blipFill>
          <a:blip r:embed="rId4">
            <a:alphaModFix/>
          </a:blip>
          <a:stretch>
            <a:fillRect/>
          </a:stretch>
        </p:blipFill>
        <p:spPr>
          <a:xfrm>
            <a:off x="2387375" y="857249"/>
            <a:ext cx="5225125" cy="3918850"/>
          </a:xfrm>
          <a:prstGeom prst="rect">
            <a:avLst/>
          </a:prstGeom>
          <a:noFill/>
          <a:ln>
            <a:noFill/>
          </a:ln>
        </p:spPr>
      </p:pic>
      <p:sp>
        <p:nvSpPr>
          <p:cNvPr id="2" name="Rectangle 1">
            <a:extLst>
              <a:ext uri="{FF2B5EF4-FFF2-40B4-BE49-F238E27FC236}">
                <a16:creationId xmlns:a16="http://schemas.microsoft.com/office/drawing/2014/main" id="{591A5555-F95E-876D-FDFB-3D51422C5A8D}"/>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06A74834-B7AD-A096-62B1-C85F1BB8435D}"/>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D202A28B-582C-8CC1-63FE-2BAE6D7A08C5}"/>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8"/>
                                        </p:tgtEl>
                                        <p:attrNameLst>
                                          <p:attrName>style.visibility</p:attrName>
                                        </p:attrNameLst>
                                      </p:cBhvr>
                                      <p:to>
                                        <p:strVal val="visible"/>
                                      </p:to>
                                    </p:set>
                                    <p:animEffect transition="in" filter="fade">
                                      <p:cBhvr>
                                        <p:cTn id="7" dur="1000"/>
                                        <p:tgtEl>
                                          <p:spTgt spid="3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pic>
        <p:nvPicPr>
          <p:cNvPr id="374" name="Google Shape;374;p53" descr="This TVC for Shyam Steel produced by Creek Creatives promotes 'Apna Ghar App' with the Olympic medalist and Indian Hockey Team Captain Manpreet Singh&#10;Credits:&#10;Brand: Shyam Steel India_Brand Film&#10;Brand Ambassador: Manpreet Singh (Olympic Medallist_Captian Indian Hockey Team)&#10;Brand Team: Megha Beriwal, Bidyut Nath, Twinkle Agarwal, Needhi Sharma&#10;Concept and Scripting: Team Creek Creatives&#10;Production House: Creek Creatives&#10;Producer: Indranil Chatterjee&#10;Associate Producers: Sutibra Dey, Deep Ghosh, Rebecca Johns&#10;Director: Sudipta Chatterjee&#10;Associate director: Kunal Chakraborty&#10;Chief asst. director- Ratan Kumar Panda &#10;Cinematographer: Surajit Mukherjee&#10;Focus puller: Raja Naskar &#10;1st asst. cameraman: Anupan Das&#10;Art direction: Mridul Baidya-Saswati Baidya&#10;Production manager: Basudeb Ghosh&#10;Make-up: Md. Younus&#10;Hair Dresser: Hema Munshi &#10;Costume stylist: Rebecca Johns&#10;Trolley: Sumit Kumar Mitra&#10;Chief electrician: Tanup Dalal&#10;Light C/Ts: Asish Halder, Rakesh Bar&#10;Camera/equipments/lights/vanity: Eskay Movies&#10;Post production supervisor: Deep Ghosh&#10;Editor: Supriyo Saha, Kunal Chakraborty&#10;Post Production DI: Studio Kolaz&#10;Colorist: Sourav. D&#10;Voice over: Debarjo Banerjee" title="Apna Ghar App_Manpreet Singh">
            <a:hlinkClick r:id="rId3"/>
          </p:cNvPr>
          <p:cNvPicPr preferRelativeResize="0"/>
          <p:nvPr/>
        </p:nvPicPr>
        <p:blipFill>
          <a:blip r:embed="rId4">
            <a:alphaModFix/>
          </a:blip>
          <a:stretch>
            <a:fillRect/>
          </a:stretch>
        </p:blipFill>
        <p:spPr>
          <a:xfrm>
            <a:off x="2180650" y="790023"/>
            <a:ext cx="5506576" cy="4129950"/>
          </a:xfrm>
          <a:prstGeom prst="rect">
            <a:avLst/>
          </a:prstGeom>
          <a:noFill/>
          <a:ln>
            <a:noFill/>
          </a:ln>
        </p:spPr>
      </p:pic>
      <p:sp>
        <p:nvSpPr>
          <p:cNvPr id="2" name="Rectangle 1">
            <a:extLst>
              <a:ext uri="{FF2B5EF4-FFF2-40B4-BE49-F238E27FC236}">
                <a16:creationId xmlns:a16="http://schemas.microsoft.com/office/drawing/2014/main" id="{6C662A53-96D0-784A-FC95-FE1E14764C74}"/>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9F69423E-CBCA-5B4B-747E-CA45DC690C47}"/>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AAE961C9-FF5B-7F5B-46C3-4E6D0CEEC75A}"/>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4"/>
                                        </p:tgtEl>
                                        <p:attrNameLst>
                                          <p:attrName>style.visibility</p:attrName>
                                        </p:attrNameLst>
                                      </p:cBhvr>
                                      <p:to>
                                        <p:strVal val="visible"/>
                                      </p:to>
                                    </p:set>
                                    <p:animEffect transition="in" filter="fade">
                                      <p:cBhvr>
                                        <p:cTn id="7" dur="1000"/>
                                        <p:tgtEl>
                                          <p:spTgt spid="3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3"/>
        <p:cNvGrpSpPr/>
        <p:nvPr/>
      </p:nvGrpSpPr>
      <p:grpSpPr>
        <a:xfrm>
          <a:off x="0" y="0"/>
          <a:ext cx="0" cy="0"/>
          <a:chOff x="0" y="0"/>
          <a:chExt cx="0" cy="0"/>
        </a:xfrm>
      </p:grpSpPr>
      <p:sp>
        <p:nvSpPr>
          <p:cNvPr id="184" name="Google Shape;184;p27"/>
          <p:cNvSpPr txBox="1">
            <a:spLocks noGrp="1"/>
          </p:cNvSpPr>
          <p:nvPr>
            <p:ph type="ctrTitle"/>
          </p:nvPr>
        </p:nvSpPr>
        <p:spPr>
          <a:xfrm flipH="1">
            <a:off x="973475" y="1623237"/>
            <a:ext cx="1778100" cy="1569338"/>
          </a:xfrm>
          <a:prstGeom prst="rect">
            <a:avLst/>
          </a:prstGeom>
          <a:noFill/>
          <a:ln>
            <a:noFill/>
          </a:ln>
        </p:spPr>
        <p:txBody>
          <a:bodyPr spcFirstLastPara="1" wrap="square" lIns="68575" tIns="34275" rIns="68575" bIns="34275" anchor="ctr" anchorCtr="0">
            <a:noAutofit/>
          </a:bodyPr>
          <a:lstStyle/>
          <a:p>
            <a:pPr marL="0" lvl="0" indent="0" algn="l" rtl="0">
              <a:lnSpc>
                <a:spcPct val="100000"/>
              </a:lnSpc>
              <a:spcBef>
                <a:spcPts val="0"/>
              </a:spcBef>
              <a:spcAft>
                <a:spcPts val="0"/>
              </a:spcAft>
              <a:buSzPts val="1800"/>
              <a:buNone/>
            </a:pPr>
            <a:r>
              <a:rPr lang="en" sz="3600" b="1" dirty="0">
                <a:solidFill>
                  <a:srgbClr val="023144"/>
                </a:solidFill>
                <a:latin typeface="Tomato Grotesk Black" panose="00000A00000000000000" pitchFamily="50" charset="0"/>
                <a:ea typeface="Tomato Grotesk Black" panose="00000A00000000000000" pitchFamily="50" charset="0"/>
                <a:cs typeface="Twentieth Century"/>
                <a:sym typeface="Twentieth Century"/>
              </a:rPr>
              <a:t>WHAT</a:t>
            </a:r>
            <a:endParaRPr sz="3600" b="1" dirty="0">
              <a:solidFill>
                <a:srgbClr val="023144"/>
              </a:solidFill>
              <a:latin typeface="Tomato Grotesk Black" panose="00000A00000000000000" pitchFamily="50" charset="0"/>
              <a:ea typeface="Tomato Grotesk Black" panose="00000A00000000000000" pitchFamily="50" charset="0"/>
              <a:cs typeface="Twentieth Century"/>
              <a:sym typeface="Twentieth Century"/>
            </a:endParaRPr>
          </a:p>
          <a:p>
            <a:pPr marL="0" lvl="0" indent="0" algn="l" rtl="0">
              <a:lnSpc>
                <a:spcPct val="100000"/>
              </a:lnSpc>
              <a:spcBef>
                <a:spcPts val="0"/>
              </a:spcBef>
              <a:spcAft>
                <a:spcPts val="0"/>
              </a:spcAft>
              <a:buSzPts val="1800"/>
              <a:buNone/>
            </a:pPr>
            <a:r>
              <a:rPr lang="en" sz="3600" b="1" dirty="0">
                <a:solidFill>
                  <a:srgbClr val="023144"/>
                </a:solidFill>
                <a:latin typeface="Tomato Grotesk Black" panose="00000A00000000000000" pitchFamily="50" charset="0"/>
                <a:ea typeface="Tomato Grotesk Black" panose="00000A00000000000000" pitchFamily="50" charset="0"/>
                <a:cs typeface="Twentieth Century"/>
                <a:sym typeface="Twentieth Century"/>
              </a:rPr>
              <a:t>WE DO</a:t>
            </a:r>
            <a:endParaRPr sz="3600" b="1" dirty="0">
              <a:solidFill>
                <a:srgbClr val="023144"/>
              </a:solidFill>
              <a:latin typeface="Tomato Grotesk Black" panose="00000A00000000000000" pitchFamily="50" charset="0"/>
              <a:ea typeface="Tomato Grotesk Black" panose="00000A00000000000000" pitchFamily="50" charset="0"/>
              <a:cs typeface="Twentieth Century"/>
              <a:sym typeface="Twentieth Century"/>
            </a:endParaRPr>
          </a:p>
        </p:txBody>
      </p:sp>
      <p:sp>
        <p:nvSpPr>
          <p:cNvPr id="185" name="Google Shape;185;p27"/>
          <p:cNvSpPr/>
          <p:nvPr/>
        </p:nvSpPr>
        <p:spPr>
          <a:xfrm>
            <a:off x="3308074" y="1044275"/>
            <a:ext cx="1778100" cy="3104700"/>
          </a:xfrm>
          <a:prstGeom prst="rect">
            <a:avLst/>
          </a:prstGeom>
          <a:solidFill>
            <a:srgbClr val="02314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27"/>
          <p:cNvSpPr/>
          <p:nvPr/>
        </p:nvSpPr>
        <p:spPr>
          <a:xfrm>
            <a:off x="5524550" y="1044275"/>
            <a:ext cx="1778100" cy="3104700"/>
          </a:xfrm>
          <a:prstGeom prst="rect">
            <a:avLst/>
          </a:prstGeom>
          <a:solidFill>
            <a:srgbClr val="02314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27"/>
          <p:cNvSpPr txBox="1">
            <a:spLocks noGrp="1"/>
          </p:cNvSpPr>
          <p:nvPr>
            <p:ph type="subTitle" idx="3"/>
          </p:nvPr>
        </p:nvSpPr>
        <p:spPr>
          <a:xfrm flipH="1">
            <a:off x="5700341" y="1682798"/>
            <a:ext cx="1426500" cy="3651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800"/>
              <a:buNone/>
            </a:pPr>
            <a:r>
              <a:rPr lang="en" sz="1600" dirty="0">
                <a:solidFill>
                  <a:schemeClr val="lt1"/>
                </a:solidFill>
                <a:latin typeface="Tomato Grotesk Medium" panose="00000600000000000000" pitchFamily="50" charset="0"/>
                <a:ea typeface="Tomato Grotesk Medium" panose="00000600000000000000" pitchFamily="50" charset="0"/>
                <a:cs typeface="Twentieth Century"/>
                <a:sym typeface="Twentieth Century"/>
              </a:rPr>
              <a:t>Film Production</a:t>
            </a:r>
            <a:endParaRPr sz="1600" dirty="0">
              <a:solidFill>
                <a:schemeClr val="lt1"/>
              </a:solidFill>
              <a:latin typeface="Tomato Grotesk Medium" panose="00000600000000000000" pitchFamily="50" charset="0"/>
              <a:ea typeface="Tomato Grotesk Medium" panose="00000600000000000000" pitchFamily="50" charset="0"/>
              <a:cs typeface="Twentieth Century"/>
              <a:sym typeface="Twentieth Century"/>
            </a:endParaRPr>
          </a:p>
        </p:txBody>
      </p:sp>
      <p:sp>
        <p:nvSpPr>
          <p:cNvPr id="188" name="Google Shape;188;p27"/>
          <p:cNvSpPr txBox="1">
            <a:spLocks noGrp="1"/>
          </p:cNvSpPr>
          <p:nvPr>
            <p:ph type="subTitle" idx="4"/>
          </p:nvPr>
        </p:nvSpPr>
        <p:spPr>
          <a:xfrm flipH="1">
            <a:off x="3472696" y="1510210"/>
            <a:ext cx="1426500" cy="434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800"/>
              <a:buNone/>
            </a:pPr>
            <a:r>
              <a:rPr lang="en" sz="1600" dirty="0">
                <a:solidFill>
                  <a:schemeClr val="lt1"/>
                </a:solidFill>
                <a:latin typeface="Tomato Grotesk Medium" panose="00000600000000000000" pitchFamily="50" charset="0"/>
                <a:ea typeface="Tomato Grotesk Medium" panose="00000600000000000000" pitchFamily="50" charset="0"/>
                <a:cs typeface="Twentieth Century"/>
                <a:sym typeface="Twentieth Century"/>
              </a:rPr>
              <a:t>Photography</a:t>
            </a:r>
            <a:endParaRPr sz="1600" dirty="0">
              <a:solidFill>
                <a:schemeClr val="lt1"/>
              </a:solidFill>
              <a:latin typeface="Tomato Grotesk Medium" panose="00000600000000000000" pitchFamily="50" charset="0"/>
              <a:ea typeface="Tomato Grotesk Medium" panose="00000600000000000000" pitchFamily="50" charset="0"/>
              <a:cs typeface="Twentieth Century"/>
              <a:sym typeface="Twentieth Century"/>
            </a:endParaRPr>
          </a:p>
        </p:txBody>
      </p:sp>
      <p:sp>
        <p:nvSpPr>
          <p:cNvPr id="189" name="Google Shape;189;p27"/>
          <p:cNvSpPr txBox="1">
            <a:spLocks noGrp="1"/>
          </p:cNvSpPr>
          <p:nvPr>
            <p:ph type="subTitle" idx="2"/>
          </p:nvPr>
        </p:nvSpPr>
        <p:spPr>
          <a:xfrm flipH="1">
            <a:off x="3371869" y="1623237"/>
            <a:ext cx="1778100" cy="2276079"/>
          </a:xfrm>
          <a:prstGeom prst="rect">
            <a:avLst/>
          </a:prstGeom>
          <a:no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SzPts val="1000"/>
              <a:buNone/>
            </a:pPr>
            <a:r>
              <a:rPr lang="en" sz="1300" dirty="0">
                <a:latin typeface="Tomato Grotesk Medium" panose="00000600000000000000" pitchFamily="50" charset="0"/>
                <a:ea typeface="Tomato Grotesk Medium" panose="00000600000000000000" pitchFamily="50" charset="0"/>
                <a:cs typeface="Twentieth Century"/>
                <a:sym typeface="Twentieth Century"/>
              </a:rPr>
              <a:t>We click photos for: </a:t>
            </a:r>
            <a:endParaRPr sz="1300" dirty="0">
              <a:latin typeface="Tomato Grotesk Medium" panose="00000600000000000000" pitchFamily="50" charset="0"/>
              <a:ea typeface="Tomato Grotesk Medium" panose="00000600000000000000" pitchFamily="50" charset="0"/>
            </a:endParaRPr>
          </a:p>
          <a:p>
            <a:pPr marL="285750" lvl="0" indent="-285750" algn="l" rtl="0">
              <a:lnSpc>
                <a:spcPct val="150000"/>
              </a:lnSpc>
              <a:spcBef>
                <a:spcPts val="0"/>
              </a:spcBef>
              <a:spcAft>
                <a:spcPts val="0"/>
              </a:spcAft>
              <a:buSzPts val="1000"/>
              <a:buFont typeface="Courier New"/>
              <a:buChar char="o"/>
            </a:pPr>
            <a:r>
              <a:rPr lang="en" dirty="0">
                <a:latin typeface="Transcript" panose="020B0603030302040203" pitchFamily="34" charset="0"/>
                <a:ea typeface="Twentieth Century"/>
                <a:cs typeface="Twentieth Century"/>
                <a:sym typeface="Twentieth Century"/>
              </a:rPr>
              <a:t>Lifestyle shoots</a:t>
            </a:r>
            <a:endParaRPr dirty="0">
              <a:latin typeface="Transcript" panose="020B0603030302040203" pitchFamily="34" charset="0"/>
            </a:endParaRPr>
          </a:p>
          <a:p>
            <a:pPr marL="285750" lvl="0" indent="-285750" algn="l" rtl="0">
              <a:lnSpc>
                <a:spcPct val="150000"/>
              </a:lnSpc>
              <a:spcBef>
                <a:spcPts val="0"/>
              </a:spcBef>
              <a:spcAft>
                <a:spcPts val="0"/>
              </a:spcAft>
              <a:buSzPts val="1000"/>
              <a:buFont typeface="Courier New"/>
              <a:buChar char="o"/>
            </a:pPr>
            <a:r>
              <a:rPr lang="en" dirty="0">
                <a:latin typeface="Transcript" panose="020B0603030302040203" pitchFamily="34" charset="0"/>
                <a:ea typeface="Twentieth Century"/>
                <a:cs typeface="Twentieth Century"/>
                <a:sym typeface="Twentieth Century"/>
              </a:rPr>
              <a:t>Fashion shoots</a:t>
            </a:r>
            <a:endParaRPr dirty="0">
              <a:latin typeface="Transcript" panose="020B0603030302040203" pitchFamily="34" charset="0"/>
            </a:endParaRPr>
          </a:p>
          <a:p>
            <a:pPr marL="285750" lvl="0" indent="-285750" algn="l" rtl="0">
              <a:lnSpc>
                <a:spcPct val="150000"/>
              </a:lnSpc>
              <a:spcBef>
                <a:spcPts val="0"/>
              </a:spcBef>
              <a:spcAft>
                <a:spcPts val="0"/>
              </a:spcAft>
              <a:buSzPts val="1000"/>
              <a:buFont typeface="Courier New"/>
              <a:buChar char="o"/>
            </a:pPr>
            <a:r>
              <a:rPr lang="en" dirty="0">
                <a:latin typeface="Transcript" panose="020B0603030302040203" pitchFamily="34" charset="0"/>
                <a:ea typeface="Twentieth Century"/>
                <a:cs typeface="Twentieth Century"/>
                <a:sym typeface="Twentieth Century"/>
              </a:rPr>
              <a:t>Product shoots</a:t>
            </a:r>
            <a:endParaRPr dirty="0">
              <a:latin typeface="Transcript" panose="020B0603030302040203" pitchFamily="34" charset="0"/>
            </a:endParaRPr>
          </a:p>
          <a:p>
            <a:pPr marL="285750" lvl="0" indent="-285750" algn="l" rtl="0">
              <a:lnSpc>
                <a:spcPct val="150000"/>
              </a:lnSpc>
              <a:spcBef>
                <a:spcPts val="0"/>
              </a:spcBef>
              <a:spcAft>
                <a:spcPts val="0"/>
              </a:spcAft>
              <a:buSzPts val="1000"/>
              <a:buFont typeface="Courier New"/>
              <a:buChar char="o"/>
            </a:pPr>
            <a:r>
              <a:rPr lang="en" dirty="0">
                <a:latin typeface="Transcript" panose="020B0603030302040203" pitchFamily="34" charset="0"/>
                <a:ea typeface="Twentieth Century"/>
                <a:cs typeface="Twentieth Century"/>
                <a:sym typeface="Twentieth Century"/>
              </a:rPr>
              <a:t>E-commerce shoot  </a:t>
            </a:r>
            <a:endParaRPr dirty="0">
              <a:latin typeface="Transcript" panose="020B0603030302040203" pitchFamily="34" charset="0"/>
              <a:ea typeface="Twentieth Century"/>
              <a:cs typeface="Twentieth Century"/>
              <a:sym typeface="Twentieth Century"/>
            </a:endParaRPr>
          </a:p>
        </p:txBody>
      </p:sp>
      <p:sp>
        <p:nvSpPr>
          <p:cNvPr id="190" name="Google Shape;190;p27"/>
          <p:cNvSpPr txBox="1">
            <a:spLocks noGrp="1"/>
          </p:cNvSpPr>
          <p:nvPr>
            <p:ph type="subTitle" idx="2"/>
          </p:nvPr>
        </p:nvSpPr>
        <p:spPr>
          <a:xfrm flipH="1">
            <a:off x="5567069" y="2365007"/>
            <a:ext cx="1778100" cy="1404900"/>
          </a:xfrm>
          <a:prstGeom prst="rect">
            <a:avLst/>
          </a:prstGeom>
          <a:no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SzPts val="1000"/>
              <a:buNone/>
            </a:pPr>
            <a:r>
              <a:rPr lang="en" dirty="0">
                <a:latin typeface="Transcript" panose="020B0603030302040203" pitchFamily="34" charset="0"/>
                <a:ea typeface="Twentieth Century"/>
                <a:cs typeface="Twentieth Century"/>
                <a:sym typeface="Twentieth Century"/>
              </a:rPr>
              <a:t>We produce films as: </a:t>
            </a:r>
            <a:endParaRPr dirty="0">
              <a:latin typeface="Transcript" panose="020B0603030302040203" pitchFamily="34" charset="0"/>
            </a:endParaRPr>
          </a:p>
          <a:p>
            <a:pPr marL="285750" lvl="0" indent="-285750" algn="l" rtl="0">
              <a:lnSpc>
                <a:spcPct val="150000"/>
              </a:lnSpc>
              <a:spcBef>
                <a:spcPts val="0"/>
              </a:spcBef>
              <a:spcAft>
                <a:spcPts val="0"/>
              </a:spcAft>
              <a:buSzPts val="1000"/>
              <a:buFont typeface="Courier New"/>
              <a:buChar char="o"/>
            </a:pPr>
            <a:r>
              <a:rPr lang="en" dirty="0">
                <a:latin typeface="Transcript" panose="020B0603030302040203" pitchFamily="34" charset="0"/>
                <a:ea typeface="Twentieth Century"/>
                <a:cs typeface="Twentieth Century"/>
                <a:sym typeface="Twentieth Century"/>
              </a:rPr>
              <a:t>Television commercials</a:t>
            </a:r>
            <a:endParaRPr dirty="0">
              <a:latin typeface="Transcript" panose="020B0603030302040203" pitchFamily="34" charset="0"/>
            </a:endParaRPr>
          </a:p>
          <a:p>
            <a:pPr marL="285750" lvl="0" indent="-285750" algn="l" rtl="0">
              <a:lnSpc>
                <a:spcPct val="150000"/>
              </a:lnSpc>
              <a:spcBef>
                <a:spcPts val="0"/>
              </a:spcBef>
              <a:spcAft>
                <a:spcPts val="0"/>
              </a:spcAft>
              <a:buSzPts val="1000"/>
              <a:buFont typeface="Courier New"/>
              <a:buChar char="o"/>
            </a:pPr>
            <a:r>
              <a:rPr lang="en" dirty="0">
                <a:latin typeface="Transcript" panose="020B0603030302040203" pitchFamily="34" charset="0"/>
                <a:ea typeface="Twentieth Century"/>
                <a:cs typeface="Twentieth Century"/>
                <a:sym typeface="Twentieth Century"/>
              </a:rPr>
              <a:t>Digital films</a:t>
            </a:r>
            <a:endParaRPr dirty="0">
              <a:latin typeface="Transcript" panose="020B0603030302040203" pitchFamily="34" charset="0"/>
            </a:endParaRPr>
          </a:p>
          <a:p>
            <a:pPr marL="285750" lvl="0" indent="-285750" algn="l" rtl="0">
              <a:lnSpc>
                <a:spcPct val="150000"/>
              </a:lnSpc>
              <a:spcBef>
                <a:spcPts val="0"/>
              </a:spcBef>
              <a:spcAft>
                <a:spcPts val="0"/>
              </a:spcAft>
              <a:buSzPts val="1000"/>
              <a:buFont typeface="Courier New"/>
              <a:buChar char="o"/>
            </a:pPr>
            <a:r>
              <a:rPr lang="en" dirty="0">
                <a:latin typeface="Transcript" panose="020B0603030302040203" pitchFamily="34" charset="0"/>
                <a:ea typeface="Twentieth Century"/>
                <a:cs typeface="Twentieth Century"/>
                <a:sym typeface="Twentieth Century"/>
              </a:rPr>
              <a:t>Corporate films</a:t>
            </a:r>
            <a:endParaRPr dirty="0">
              <a:latin typeface="Transcript" panose="020B0603030302040203" pitchFamily="34" charset="0"/>
            </a:endParaRPr>
          </a:p>
          <a:p>
            <a:pPr marL="285750" lvl="0" indent="-285750" algn="l" rtl="0">
              <a:lnSpc>
                <a:spcPct val="150000"/>
              </a:lnSpc>
              <a:spcBef>
                <a:spcPts val="0"/>
              </a:spcBef>
              <a:spcAft>
                <a:spcPts val="0"/>
              </a:spcAft>
              <a:buSzPts val="1000"/>
              <a:buFont typeface="Courier New"/>
              <a:buChar char="o"/>
            </a:pPr>
            <a:r>
              <a:rPr lang="en" dirty="0">
                <a:latin typeface="Transcript" panose="020B0603030302040203" pitchFamily="34" charset="0"/>
                <a:ea typeface="Twentieth Century"/>
                <a:cs typeface="Twentieth Century"/>
                <a:sym typeface="Twentieth Century"/>
              </a:rPr>
              <a:t>Factory shoots</a:t>
            </a:r>
            <a:endParaRPr dirty="0">
              <a:latin typeface="Transcript" panose="020B0603030302040203" pitchFamily="34" charset="0"/>
            </a:endParaRPr>
          </a:p>
          <a:p>
            <a:pPr marL="285750" lvl="0" indent="-222250" algn="l" rtl="0">
              <a:lnSpc>
                <a:spcPct val="150000"/>
              </a:lnSpc>
              <a:spcBef>
                <a:spcPts val="0"/>
              </a:spcBef>
              <a:spcAft>
                <a:spcPts val="0"/>
              </a:spcAft>
              <a:buSzPts val="1000"/>
              <a:buFont typeface="Courier New"/>
              <a:buNone/>
            </a:pPr>
            <a:endParaRPr dirty="0">
              <a:latin typeface="Twentieth Century"/>
              <a:ea typeface="Twentieth Century"/>
              <a:cs typeface="Twentieth Century"/>
              <a:sym typeface="Twentieth Century"/>
            </a:endParaRPr>
          </a:p>
        </p:txBody>
      </p:sp>
      <p:sp>
        <p:nvSpPr>
          <p:cNvPr id="2" name="Rectangle 1">
            <a:extLst>
              <a:ext uri="{FF2B5EF4-FFF2-40B4-BE49-F238E27FC236}">
                <a16:creationId xmlns:a16="http://schemas.microsoft.com/office/drawing/2014/main" id="{C6E0C1C8-066E-6156-F5AC-FF9C196042D3}"/>
              </a:ext>
            </a:extLst>
          </p:cNvPr>
          <p:cNvSpPr/>
          <p:nvPr/>
        </p:nvSpPr>
        <p:spPr>
          <a:xfrm>
            <a:off x="7641265" y="77972"/>
            <a:ext cx="1375144" cy="51745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FD00EF1C-7FED-30A8-38B3-A5D4B691B8E2}"/>
              </a:ext>
            </a:extLst>
          </p:cNvPr>
          <p:cNvPicPr>
            <a:picLocks noChangeAspect="1"/>
          </p:cNvPicPr>
          <p:nvPr/>
        </p:nvPicPr>
        <p:blipFill>
          <a:blip r:embed="rId3"/>
          <a:stretch>
            <a:fillRect/>
          </a:stretch>
        </p:blipFill>
        <p:spPr>
          <a:xfrm>
            <a:off x="7302641" y="-421094"/>
            <a:ext cx="1729303" cy="1729303"/>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pic>
        <p:nvPicPr>
          <p:cNvPr id="380" name="Google Shape;380;p54" descr="This film for MSP Steel, ideated by SOS Ideas and produced by Creek Creatives, salutes the heroes on the festival of Holi who provide their relentless services to us so that we the people enjoy every festival with our loved ones. &#10;&#10;Credits:&#10;Brand: MSP Steel_Brand Film&#10;Agency Team: Kusumasab Mitra, Niladri Deb, Saptaswa Mukherjee, Bodhisatwa &#10;&#10;Production House: Creek Creatives&#10;Producer: Indranil Chatterjee&#10;Associate Producers: Kunal Chakraborty, Sutibra Dey, Deep Ghosh&#10;Director: Sudipta Chatterjee&#10;Cinematographer: Basudeb Chakraborty&#10;Art direction: Joydeb-Niranjan&#10;Production manager: Basudeb Ghosh&#10;Costume stylist: Rebecca Johns&#10;Camera/equipments/lights: Eskay Movies&#10;Editor: Somrat Paul&#10;Post Production DI: Studio Kolaz&#10;Colorist: Sourav. D&#10;Music: Rajkumar Sengupta&#10;Voice over: Srijon Gupta (Rj Srijon)" title="MSP_Holi Film_SOS Ideas">
            <a:hlinkClick r:id="rId3"/>
          </p:cNvPr>
          <p:cNvPicPr preferRelativeResize="0"/>
          <p:nvPr/>
        </p:nvPicPr>
        <p:blipFill>
          <a:blip r:embed="rId4">
            <a:alphaModFix/>
          </a:blip>
          <a:stretch>
            <a:fillRect/>
          </a:stretch>
        </p:blipFill>
        <p:spPr>
          <a:xfrm>
            <a:off x="1317513" y="947216"/>
            <a:ext cx="6508975" cy="3661300"/>
          </a:xfrm>
          <a:prstGeom prst="rect">
            <a:avLst/>
          </a:prstGeom>
          <a:noFill/>
          <a:ln>
            <a:noFill/>
          </a:ln>
        </p:spPr>
      </p:pic>
      <p:pic>
        <p:nvPicPr>
          <p:cNvPr id="381" name="Google Shape;381;p54"/>
          <p:cNvPicPr preferRelativeResize="0"/>
          <p:nvPr/>
        </p:nvPicPr>
        <p:blipFill>
          <a:blip r:embed="rId5">
            <a:alphaModFix/>
          </a:blip>
          <a:stretch>
            <a:fillRect/>
          </a:stretch>
        </p:blipFill>
        <p:spPr>
          <a:xfrm>
            <a:off x="7679759" y="125550"/>
            <a:ext cx="1271690" cy="393600"/>
          </a:xfrm>
          <a:prstGeom prst="rect">
            <a:avLst/>
          </a:prstGeom>
          <a:noFill/>
          <a:ln>
            <a:noFill/>
          </a:ln>
        </p:spPr>
      </p:pic>
      <p:sp>
        <p:nvSpPr>
          <p:cNvPr id="2" name="Rectangle 1">
            <a:extLst>
              <a:ext uri="{FF2B5EF4-FFF2-40B4-BE49-F238E27FC236}">
                <a16:creationId xmlns:a16="http://schemas.microsoft.com/office/drawing/2014/main" id="{393298F2-4040-B0DC-390E-E11F9A7D2A81}"/>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6AB5B819-19FC-A565-22AE-31BE6BBF0CFF}"/>
              </a:ext>
            </a:extLst>
          </p:cNvPr>
          <p:cNvPicPr>
            <a:picLocks noChangeAspect="1"/>
          </p:cNvPicPr>
          <p:nvPr/>
        </p:nvPicPr>
        <p:blipFill>
          <a:blip r:embed="rId6"/>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D3EDBE3D-0200-569D-A18D-82C569E4F343}"/>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fade">
                                      <p:cBhvr>
                                        <p:cTn id="7" dur="1000"/>
                                        <p:tgtEl>
                                          <p:spTgt spid="3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pic>
        <p:nvPicPr>
          <p:cNvPr id="387" name="Google Shape;387;p55" descr="Jab 120 Crore Fit Rahega Tabhi Toh India Hit Banega." title="Swasth Bharat Abhiyan 4.0">
            <a:hlinkClick r:id="rId3"/>
          </p:cNvPr>
          <p:cNvPicPr preferRelativeResize="0"/>
          <p:nvPr/>
        </p:nvPicPr>
        <p:blipFill>
          <a:blip r:embed="rId4">
            <a:alphaModFix/>
          </a:blip>
          <a:stretch>
            <a:fillRect/>
          </a:stretch>
        </p:blipFill>
        <p:spPr>
          <a:xfrm>
            <a:off x="2285994" y="857260"/>
            <a:ext cx="5224724" cy="3918521"/>
          </a:xfrm>
          <a:prstGeom prst="rect">
            <a:avLst/>
          </a:prstGeom>
          <a:noFill/>
          <a:ln>
            <a:noFill/>
          </a:ln>
        </p:spPr>
      </p:pic>
      <p:sp>
        <p:nvSpPr>
          <p:cNvPr id="2" name="Rectangle 1">
            <a:extLst>
              <a:ext uri="{FF2B5EF4-FFF2-40B4-BE49-F238E27FC236}">
                <a16:creationId xmlns:a16="http://schemas.microsoft.com/office/drawing/2014/main" id="{35CE0AC7-A2F3-DF24-0D10-F66457DDC222}"/>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879136FC-A3B0-9935-C201-8AEB8B94AFA6}"/>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99F26614-91BB-7FEF-B25E-FC5515B089FB}"/>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pic>
        <p:nvPicPr>
          <p:cNvPr id="393" name="Google Shape;393;p56" descr="Jab 120 Crore Fit Rahega Tabhi Toh India Hit Banega." title="Swasth Bharat Abhiyan 2.0">
            <a:hlinkClick r:id="rId3"/>
          </p:cNvPr>
          <p:cNvPicPr preferRelativeResize="0"/>
          <p:nvPr/>
        </p:nvPicPr>
        <p:blipFill>
          <a:blip r:embed="rId4">
            <a:alphaModFix/>
          </a:blip>
          <a:stretch>
            <a:fillRect/>
          </a:stretch>
        </p:blipFill>
        <p:spPr>
          <a:xfrm>
            <a:off x="2286000" y="857250"/>
            <a:ext cx="5224726" cy="3918544"/>
          </a:xfrm>
          <a:prstGeom prst="rect">
            <a:avLst/>
          </a:prstGeom>
          <a:noFill/>
          <a:ln>
            <a:noFill/>
          </a:ln>
        </p:spPr>
      </p:pic>
      <p:sp>
        <p:nvSpPr>
          <p:cNvPr id="2" name="Rectangle 1">
            <a:extLst>
              <a:ext uri="{FF2B5EF4-FFF2-40B4-BE49-F238E27FC236}">
                <a16:creationId xmlns:a16="http://schemas.microsoft.com/office/drawing/2014/main" id="{47F531C0-A9BE-3859-146B-38CB106C4B7D}"/>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D445F9D2-50B2-3287-6B85-4D4E49BFDF45}"/>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00;p41">
            <a:extLst>
              <a:ext uri="{FF2B5EF4-FFF2-40B4-BE49-F238E27FC236}">
                <a16:creationId xmlns:a16="http://schemas.microsoft.com/office/drawing/2014/main" id="{49D5CEB2-1A0D-B7CD-1CDF-40938FC998F3}"/>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BRAND FILMS</a:t>
            </a:r>
            <a:endParaRPr sz="2500" dirty="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dirty="0">
              <a:latin typeface="Tomato Grotesk Black" panose="00000A00000000000000" pitchFamily="50" charset="0"/>
              <a:ea typeface="Tomato Grotesk Black" panose="00000A00000000000000" pitchFamily="50"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7"/>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3D ANIMATION</a:t>
            </a:r>
            <a:endParaRPr dirty="0">
              <a:latin typeface="Tomato Grotesk Black" panose="00000A00000000000000" pitchFamily="50" charset="0"/>
              <a:ea typeface="Tomato Grotesk Black" panose="00000A00000000000000" pitchFamily="50" charset="0"/>
            </a:endParaRPr>
          </a:p>
        </p:txBody>
      </p:sp>
      <p:pic>
        <p:nvPicPr>
          <p:cNvPr id="399" name="Google Shape;399;p57" descr="Pureit Copper Ro water purifier improves the health of your family by combining modern technology with traditional copper richness. Its exclusive copper charge method infuses RO water with 99.8% pure copper. So don't miss out on taking care of your health with pureit copper ro water purifier.&#10;&#10;Pureit Copper + RO has 7 stage purification technology and quickly infuses the proper quantity of copper in every glass of RO purified water with its unique Copper Charge Technology.&#10;&#10;Ayurveda recommends drinking copper water on a regular basis to strengthen our immune, metabolism, reduce weight, and promote digestion, among other things. Pureit Copper+ RO makes getting your daily dosage of copper effective by dispensing 100% purified water with the richness of copper. &#10;&#10;Features:&#10;&#10;Copper auto-cleaning is sensed and scheduled intelligently, ensuring fresh copper infusion at all times.&#10;&#10;Comes with a big capacity water tank that can hold up to 10 litres, ensuring that you have access to safe and sweet water at all times of the day, even during power outages.&#10;&#10;If you don't change the filter, you'll get an Advance Alert 15 days before it expires, and Auto Shut Off will turn off the water. Water that is both safe and sweet is guaranteed 100 percent.&#10;&#10;Buy Link of this Pureit Copper+ RO Water Purifier for home: https://www.pureitwater.com/copper-eco-as&#10;&#10;More Relevant Video: https://www.youtube.com/watch?v=HLb-raDaoQU&#10; &#10;To book a demo: https://www.pureitwater.com/book-demo&#10;&#10; For more information, please visit: https://www.pureitwater.com&#10;&#10;#ROwaterpurifer #waterpurifier #purewater #copperRO #PureitcopperRO #copperwater #immunitybooster #bestwaterpurifier #bestROwaterpurifier #bestwaterpurifierinIndia #bestwaterpurifierinindia2022 #shorts #shortsvidieo #waterpurifiershorts&#10;#shortswaterpurifer&#10;#copperrowater #copperwater #copperwaterbenefits" title="Pureit Copper Ro water Purifier for Home ⚡ Copper RO water purifier ⚡Buy Copper Ro purifier">
            <a:hlinkClick r:id="rId3"/>
          </p:cNvPr>
          <p:cNvPicPr preferRelativeResize="0"/>
          <p:nvPr/>
        </p:nvPicPr>
        <p:blipFill>
          <a:blip r:embed="rId4">
            <a:alphaModFix/>
          </a:blip>
          <a:stretch>
            <a:fillRect/>
          </a:stretch>
        </p:blipFill>
        <p:spPr>
          <a:xfrm>
            <a:off x="1242100" y="872015"/>
            <a:ext cx="7060925" cy="3971775"/>
          </a:xfrm>
          <a:prstGeom prst="rect">
            <a:avLst/>
          </a:prstGeom>
          <a:noFill/>
          <a:ln>
            <a:noFill/>
          </a:ln>
        </p:spPr>
      </p:pic>
      <p:sp>
        <p:nvSpPr>
          <p:cNvPr id="2" name="Rectangle 1">
            <a:extLst>
              <a:ext uri="{FF2B5EF4-FFF2-40B4-BE49-F238E27FC236}">
                <a16:creationId xmlns:a16="http://schemas.microsoft.com/office/drawing/2014/main" id="{659775BF-F163-0D11-A711-24925E73CCA0}"/>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3C2CC3CA-F242-883A-0B72-3E56331B3B76}"/>
              </a:ext>
            </a:extLst>
          </p:cNvPr>
          <p:cNvPicPr>
            <a:picLocks noChangeAspect="1"/>
          </p:cNvPicPr>
          <p:nvPr/>
        </p:nvPicPr>
        <p:blipFill>
          <a:blip r:embed="rId5"/>
          <a:stretch>
            <a:fillRect/>
          </a:stretch>
        </p:blipFill>
        <p:spPr>
          <a:xfrm>
            <a:off x="7400521" y="-484890"/>
            <a:ext cx="1729303" cy="17293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9"/>
                                        </p:tgtEl>
                                        <p:attrNameLst>
                                          <p:attrName>style.visibility</p:attrName>
                                        </p:attrNameLst>
                                      </p:cBhvr>
                                      <p:to>
                                        <p:strVal val="visible"/>
                                      </p:to>
                                    </p:set>
                                    <p:animEffect transition="in" filter="fade">
                                      <p:cBhvr>
                                        <p:cTn id="7" dur="1000"/>
                                        <p:tgtEl>
                                          <p:spTgt spid="3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pic>
        <p:nvPicPr>
          <p:cNvPr id="405" name="Google Shape;405;p58" descr="Meet Astral DrainPro! A unique SWR piping system made of PP mineral-filled material and designed to handle the most challenging drainage and sewerage applications. Astral DrainPro has three-layers construction and is a perfect replacement for the conventional SWR system because it addresses the shortcomings of the traditional system and provides many additional benefits. Astral DrainPro provides better Mechanical, Thermal, Chemical, and Acoustic properties and also has been resistant to hot water and to a broader range of chemicals.&#10;&#10;#Astralpipes #Astral #SWR #SWRPipes #swrsystem #swrdrainage #DrainPro #drainage #drainpipe #drainagesolutions #sewarage #sewaragepipes #watertransportation #waterpipes" title="Astral DrainPro | A Unique SWR Piping System">
            <a:hlinkClick r:id="rId3"/>
          </p:cNvPr>
          <p:cNvPicPr preferRelativeResize="0"/>
          <p:nvPr/>
        </p:nvPicPr>
        <p:blipFill>
          <a:blip r:embed="rId4">
            <a:alphaModFix/>
          </a:blip>
          <a:stretch>
            <a:fillRect/>
          </a:stretch>
        </p:blipFill>
        <p:spPr>
          <a:xfrm>
            <a:off x="1253925" y="871990"/>
            <a:ext cx="6914700" cy="3889525"/>
          </a:xfrm>
          <a:prstGeom prst="rect">
            <a:avLst/>
          </a:prstGeom>
          <a:noFill/>
          <a:ln>
            <a:noFill/>
          </a:ln>
        </p:spPr>
      </p:pic>
      <p:sp>
        <p:nvSpPr>
          <p:cNvPr id="2" name="Rectangle 1">
            <a:extLst>
              <a:ext uri="{FF2B5EF4-FFF2-40B4-BE49-F238E27FC236}">
                <a16:creationId xmlns:a16="http://schemas.microsoft.com/office/drawing/2014/main" id="{77BD08EB-8D40-3FCA-BCA5-C9BDC3ABF0C3}"/>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1E0A4DF6-7725-B8A7-9C89-286ED895BDFC}"/>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398;p57">
            <a:extLst>
              <a:ext uri="{FF2B5EF4-FFF2-40B4-BE49-F238E27FC236}">
                <a16:creationId xmlns:a16="http://schemas.microsoft.com/office/drawing/2014/main" id="{636579D8-61BE-2CA4-55A0-E81754C06764}"/>
              </a:ext>
            </a:extLst>
          </p:cNvPr>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3D ANIMATION</a:t>
            </a:r>
            <a:endParaRPr dirty="0">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5"/>
                                        </p:tgtEl>
                                        <p:attrNameLst>
                                          <p:attrName>style.visibility</p:attrName>
                                        </p:attrNameLst>
                                      </p:cBhvr>
                                      <p:to>
                                        <p:strVal val="visible"/>
                                      </p:to>
                                    </p:set>
                                    <p:animEffect transition="in" filter="fade">
                                      <p:cBhvr>
                                        <p:cTn id="7" dur="1000"/>
                                        <p:tgtEl>
                                          <p:spTgt spid="4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59"/>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a:latin typeface="Tomato Grotesk Black" panose="00000A00000000000000" pitchFamily="50" charset="0"/>
                <a:ea typeface="Tomato Grotesk Black" panose="00000A00000000000000" pitchFamily="50" charset="0"/>
                <a:cs typeface="Twentieth Century"/>
                <a:sym typeface="Twentieth Century"/>
              </a:rPr>
              <a:t>FACTORY SHOOT</a:t>
            </a:r>
            <a:endParaRPr sz="250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a:latin typeface="Tomato Grotesk Black" panose="00000A00000000000000" pitchFamily="50" charset="0"/>
              <a:ea typeface="Tomato Grotesk Black" panose="00000A00000000000000" pitchFamily="50" charset="0"/>
            </a:endParaRPr>
          </a:p>
        </p:txBody>
      </p:sp>
      <p:pic>
        <p:nvPicPr>
          <p:cNvPr id="411" name="Google Shape;411;p59" descr="Client: Greenply&#10;Agency: Ogilvy and Mather, Kolkata&#10;Production House: Creek Creatives" title="Greenply 3 mins">
            <a:hlinkClick r:id="rId3"/>
          </p:cNvPr>
          <p:cNvPicPr preferRelativeResize="0"/>
          <p:nvPr/>
        </p:nvPicPr>
        <p:blipFill>
          <a:blip r:embed="rId4">
            <a:alphaModFix/>
          </a:blip>
          <a:stretch>
            <a:fillRect/>
          </a:stretch>
        </p:blipFill>
        <p:spPr>
          <a:xfrm>
            <a:off x="2285994" y="857242"/>
            <a:ext cx="5224750" cy="3918586"/>
          </a:xfrm>
          <a:prstGeom prst="rect">
            <a:avLst/>
          </a:prstGeom>
          <a:noFill/>
          <a:ln>
            <a:noFill/>
          </a:ln>
        </p:spPr>
      </p:pic>
      <p:sp>
        <p:nvSpPr>
          <p:cNvPr id="2" name="Rectangle 1">
            <a:extLst>
              <a:ext uri="{FF2B5EF4-FFF2-40B4-BE49-F238E27FC236}">
                <a16:creationId xmlns:a16="http://schemas.microsoft.com/office/drawing/2014/main" id="{0B5AD30E-7991-EABB-6DA6-585D4DA1ABE9}"/>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29241FD9-AF33-84AA-C3B3-2C520FC8D369}"/>
              </a:ext>
            </a:extLst>
          </p:cNvPr>
          <p:cNvPicPr>
            <a:picLocks noChangeAspect="1"/>
          </p:cNvPicPr>
          <p:nvPr/>
        </p:nvPicPr>
        <p:blipFill>
          <a:blip r:embed="rId5"/>
          <a:stretch>
            <a:fillRect/>
          </a:stretch>
        </p:blipFill>
        <p:spPr>
          <a:xfrm>
            <a:off x="7400521" y="-484890"/>
            <a:ext cx="1729303" cy="1729303"/>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pic>
        <p:nvPicPr>
          <p:cNvPr id="417" name="Google Shape;417;p60" descr="Brand: Shyam Paints&#10;Brand Team: Megha Beriwal, Bidyut Nath, Twinkle Agarwal, Needhi Sharma&#10;Concept and Scripting: Team Creek Creatives&#10;Production House: Creek Creatives&#10;Producer: Indranil Chatterjee&#10;Associate Producers: Sutibra Dey, Rebecca Johns&#10;Director: Sudipta Chatterjee&#10;Associate director: Kunal Chakraborty&#10;Cinematographer: Deep Ghosh&#10;Chief electrician: Tanup Dalal&#10;Light C/Ts: Asish Halder, Rakesh Bar&#10;Camera/equipments/lights/vanity: Eskay Movies&#10;Post production supervisor: Deep Ghosh&#10;Editor: Jishu Nath&#10;Post Production DI: Studio Kolaz&#10;Colorist: Sourav. D" title="SHYAM PAINTS_Factory Shoot">
            <a:hlinkClick r:id="rId3"/>
          </p:cNvPr>
          <p:cNvPicPr preferRelativeResize="0"/>
          <p:nvPr/>
        </p:nvPicPr>
        <p:blipFill>
          <a:blip r:embed="rId4">
            <a:alphaModFix/>
          </a:blip>
          <a:stretch>
            <a:fillRect/>
          </a:stretch>
        </p:blipFill>
        <p:spPr>
          <a:xfrm>
            <a:off x="1777500" y="970842"/>
            <a:ext cx="6430325" cy="3617075"/>
          </a:xfrm>
          <a:prstGeom prst="rect">
            <a:avLst/>
          </a:prstGeom>
          <a:noFill/>
          <a:ln>
            <a:noFill/>
          </a:ln>
        </p:spPr>
      </p:pic>
      <p:sp>
        <p:nvSpPr>
          <p:cNvPr id="2" name="Rectangle 1">
            <a:extLst>
              <a:ext uri="{FF2B5EF4-FFF2-40B4-BE49-F238E27FC236}">
                <a16:creationId xmlns:a16="http://schemas.microsoft.com/office/drawing/2014/main" id="{30F90E01-0F6A-1B4F-003C-C4064E46F159}"/>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B0A35056-FB81-7A40-ADCA-D6999DB0E076}"/>
              </a:ext>
            </a:extLst>
          </p:cNvPr>
          <p:cNvPicPr>
            <a:picLocks noChangeAspect="1"/>
          </p:cNvPicPr>
          <p:nvPr/>
        </p:nvPicPr>
        <p:blipFill>
          <a:blip r:embed="rId5"/>
          <a:stretch>
            <a:fillRect/>
          </a:stretch>
        </p:blipFill>
        <p:spPr>
          <a:xfrm>
            <a:off x="7400521" y="-484890"/>
            <a:ext cx="1729303" cy="1729303"/>
          </a:xfrm>
          <a:prstGeom prst="rect">
            <a:avLst/>
          </a:prstGeom>
        </p:spPr>
      </p:pic>
      <p:sp>
        <p:nvSpPr>
          <p:cNvPr id="4" name="Google Shape;410;p59">
            <a:extLst>
              <a:ext uri="{FF2B5EF4-FFF2-40B4-BE49-F238E27FC236}">
                <a16:creationId xmlns:a16="http://schemas.microsoft.com/office/drawing/2014/main" id="{4764F3BA-65BA-D5BC-189D-2146134F52EE}"/>
              </a:ext>
            </a:extLst>
          </p:cNvPr>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a:latin typeface="Tomato Grotesk Black" panose="00000A00000000000000" pitchFamily="50" charset="0"/>
                <a:ea typeface="Tomato Grotesk Black" panose="00000A00000000000000" pitchFamily="50" charset="0"/>
                <a:cs typeface="Twentieth Century"/>
                <a:sym typeface="Twentieth Century"/>
              </a:rPr>
              <a:t>FACTORY SHOOT</a:t>
            </a:r>
            <a:endParaRPr sz="250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a:latin typeface="Tomato Grotesk Black" panose="00000A00000000000000" pitchFamily="50" charset="0"/>
              <a:ea typeface="Tomato Grotesk Black" panose="00000A00000000000000" pitchFamily="5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7"/>
                                        </p:tgtEl>
                                        <p:attrNameLst>
                                          <p:attrName>style.visibility</p:attrName>
                                        </p:attrNameLst>
                                      </p:cBhvr>
                                      <p:to>
                                        <p:strVal val="visible"/>
                                      </p:to>
                                    </p:set>
                                    <p:animEffect transition="in" filter="fade">
                                      <p:cBhvr>
                                        <p:cTn id="7" dur="1000"/>
                                        <p:tgtEl>
                                          <p:spTgt spid="4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61"/>
          <p:cNvSpPr txBox="1"/>
          <p:nvPr/>
        </p:nvSpPr>
        <p:spPr>
          <a:xfrm>
            <a:off x="808499" y="278158"/>
            <a:ext cx="5289300" cy="692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a:latin typeface="Tomato Grotesk Black" panose="00000A00000000000000" pitchFamily="50" charset="0"/>
                <a:ea typeface="Tomato Grotesk Black" panose="00000A00000000000000" pitchFamily="50" charset="0"/>
                <a:cs typeface="Twentieth Century"/>
                <a:sym typeface="Twentieth Century"/>
              </a:rPr>
              <a:t>CORPORATE SHOOT</a:t>
            </a:r>
            <a:endParaRPr sz="2500">
              <a:latin typeface="Tomato Grotesk Black" panose="00000A00000000000000" pitchFamily="50" charset="0"/>
              <a:ea typeface="Tomato Grotesk Black" panose="00000A00000000000000" pitchFamily="50" charset="0"/>
            </a:endParaRPr>
          </a:p>
          <a:p>
            <a:pPr marL="0" marR="0" lvl="0" indent="0" algn="l" rtl="0">
              <a:lnSpc>
                <a:spcPct val="100000"/>
              </a:lnSpc>
              <a:spcBef>
                <a:spcPts val="0"/>
              </a:spcBef>
              <a:spcAft>
                <a:spcPts val="0"/>
              </a:spcAft>
              <a:buClr>
                <a:srgbClr val="000000"/>
              </a:buClr>
              <a:buSzPts val="1400"/>
              <a:buFont typeface="Arial"/>
              <a:buNone/>
            </a:pPr>
            <a:endParaRPr>
              <a:latin typeface="Tomato Grotesk Black" panose="00000A00000000000000" pitchFamily="50" charset="0"/>
              <a:ea typeface="Tomato Grotesk Black" panose="00000A00000000000000" pitchFamily="50" charset="0"/>
            </a:endParaRPr>
          </a:p>
        </p:txBody>
      </p:sp>
      <p:pic>
        <p:nvPicPr>
          <p:cNvPr id="423" name="Google Shape;423;p61" descr="Medica Hospitals, one of the most reputed and leading healthcare chains in Eastern India. Delivering superior quality healthcare services using technological advancements, innovative treatment techniques and ethical practices.&#10;&#10;#healthcare  #hospital #kolkata  #treatment  #Medica #MedicaHospitals" title="Medica Hospital, Kolkata: Providing Advanced Care With Empathy">
            <a:hlinkClick r:id="rId3"/>
          </p:cNvPr>
          <p:cNvPicPr preferRelativeResize="0"/>
          <p:nvPr/>
        </p:nvPicPr>
        <p:blipFill>
          <a:blip r:embed="rId4">
            <a:alphaModFix/>
          </a:blip>
          <a:stretch>
            <a:fillRect/>
          </a:stretch>
        </p:blipFill>
        <p:spPr>
          <a:xfrm>
            <a:off x="1699325" y="1111791"/>
            <a:ext cx="6508500" cy="3661031"/>
          </a:xfrm>
          <a:prstGeom prst="rect">
            <a:avLst/>
          </a:prstGeom>
          <a:noFill/>
          <a:ln>
            <a:noFill/>
          </a:ln>
        </p:spPr>
      </p:pic>
      <p:sp>
        <p:nvSpPr>
          <p:cNvPr id="2" name="Rectangle 1">
            <a:extLst>
              <a:ext uri="{FF2B5EF4-FFF2-40B4-BE49-F238E27FC236}">
                <a16:creationId xmlns:a16="http://schemas.microsoft.com/office/drawing/2014/main" id="{E1EDC085-4DEB-70AA-CD7B-9D48EB61E325}"/>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40FA6AB5-4D1A-EBDC-9F10-324ABBD61F38}"/>
              </a:ext>
            </a:extLst>
          </p:cNvPr>
          <p:cNvPicPr>
            <a:picLocks noChangeAspect="1"/>
          </p:cNvPicPr>
          <p:nvPr/>
        </p:nvPicPr>
        <p:blipFill>
          <a:blip r:embed="rId5"/>
          <a:stretch>
            <a:fillRect/>
          </a:stretch>
        </p:blipFill>
        <p:spPr>
          <a:xfrm>
            <a:off x="7400521" y="-484890"/>
            <a:ext cx="1729303" cy="17293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3"/>
                                        </p:tgtEl>
                                        <p:attrNameLst>
                                          <p:attrName>style.visibility</p:attrName>
                                        </p:attrNameLst>
                                      </p:cBhvr>
                                      <p:to>
                                        <p:strVal val="visible"/>
                                      </p:to>
                                    </p:set>
                                    <p:animEffect transition="in" filter="fade">
                                      <p:cBhvr>
                                        <p:cTn id="7" dur="1000"/>
                                        <p:tgtEl>
                                          <p:spTgt spid="4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62"/>
          <p:cNvSpPr txBox="1">
            <a:spLocks noGrp="1"/>
          </p:cNvSpPr>
          <p:nvPr>
            <p:ph type="ctrTitle"/>
          </p:nvPr>
        </p:nvSpPr>
        <p:spPr>
          <a:xfrm flipH="1">
            <a:off x="861824" y="149775"/>
            <a:ext cx="5180100" cy="1241400"/>
          </a:xfrm>
          <a:prstGeom prst="rect">
            <a:avLst/>
          </a:prstGeom>
          <a:noFill/>
          <a:ln>
            <a:noFill/>
          </a:ln>
        </p:spPr>
        <p:txBody>
          <a:bodyPr spcFirstLastPara="1" wrap="square" lIns="68575" tIns="34275" rIns="68575" bIns="34275" anchor="ctr" anchorCtr="0">
            <a:noAutofit/>
          </a:bodyPr>
          <a:lstStyle/>
          <a:p>
            <a:pPr marL="0" lvl="0" indent="0" algn="l" rtl="0">
              <a:lnSpc>
                <a:spcPct val="100000"/>
              </a:lnSpc>
              <a:spcBef>
                <a:spcPts val="0"/>
              </a:spcBef>
              <a:spcAft>
                <a:spcPts val="0"/>
              </a:spcAft>
              <a:buSzPts val="1800"/>
              <a:buNone/>
            </a:pPr>
            <a:r>
              <a:rPr lang="en" sz="2400" b="1" dirty="0">
                <a:solidFill>
                  <a:srgbClr val="000000"/>
                </a:solidFill>
                <a:latin typeface="Tomato Grotesk Black" panose="00000A00000000000000" pitchFamily="50" charset="0"/>
                <a:ea typeface="Tomato Grotesk Black" panose="00000A00000000000000" pitchFamily="50" charset="0"/>
                <a:cs typeface="Twentieth Century"/>
                <a:sym typeface="Twentieth Century"/>
              </a:rPr>
              <a:t>NOTABLE CLIENTS &amp; AGENCIES</a:t>
            </a:r>
            <a:endParaRPr sz="2400" b="1" dirty="0">
              <a:solidFill>
                <a:srgbClr val="000000"/>
              </a:solidFill>
              <a:latin typeface="Tomato Grotesk Black" panose="00000A00000000000000" pitchFamily="50" charset="0"/>
              <a:ea typeface="Tomato Grotesk Black" panose="00000A00000000000000" pitchFamily="50" charset="0"/>
              <a:cs typeface="Twentieth Century"/>
              <a:sym typeface="Twentieth Century"/>
            </a:endParaRPr>
          </a:p>
        </p:txBody>
      </p:sp>
      <p:pic>
        <p:nvPicPr>
          <p:cNvPr id="430" name="Google Shape;430;p62"/>
          <p:cNvPicPr preferRelativeResize="0"/>
          <p:nvPr/>
        </p:nvPicPr>
        <p:blipFill rotWithShape="1">
          <a:blip r:embed="rId3">
            <a:alphaModFix/>
          </a:blip>
          <a:srcRect l="3724"/>
          <a:stretch/>
        </p:blipFill>
        <p:spPr>
          <a:xfrm>
            <a:off x="2339623" y="1554310"/>
            <a:ext cx="1505875" cy="672215"/>
          </a:xfrm>
          <a:prstGeom prst="rect">
            <a:avLst/>
          </a:prstGeom>
          <a:noFill/>
          <a:ln>
            <a:noFill/>
          </a:ln>
        </p:spPr>
      </p:pic>
      <p:pic>
        <p:nvPicPr>
          <p:cNvPr id="431" name="Google Shape;431;p62"/>
          <p:cNvPicPr preferRelativeResize="0"/>
          <p:nvPr/>
        </p:nvPicPr>
        <p:blipFill rotWithShape="1">
          <a:blip r:embed="rId4">
            <a:alphaModFix/>
          </a:blip>
          <a:srcRect/>
          <a:stretch/>
        </p:blipFill>
        <p:spPr>
          <a:xfrm>
            <a:off x="5813325" y="1610824"/>
            <a:ext cx="1432525" cy="388262"/>
          </a:xfrm>
          <a:prstGeom prst="rect">
            <a:avLst/>
          </a:prstGeom>
          <a:noFill/>
          <a:ln w="9525" cap="flat" cmpd="sng">
            <a:solidFill>
              <a:schemeClr val="lt1"/>
            </a:solidFill>
            <a:prstDash val="solid"/>
            <a:round/>
            <a:headEnd type="none" w="sm" len="sm"/>
            <a:tailEnd type="none" w="sm" len="sm"/>
          </a:ln>
        </p:spPr>
      </p:pic>
      <p:pic>
        <p:nvPicPr>
          <p:cNvPr id="432" name="Google Shape;432;p62"/>
          <p:cNvPicPr preferRelativeResize="0"/>
          <p:nvPr/>
        </p:nvPicPr>
        <p:blipFill rotWithShape="1">
          <a:blip r:embed="rId5">
            <a:alphaModFix/>
          </a:blip>
          <a:srcRect/>
          <a:stretch/>
        </p:blipFill>
        <p:spPr>
          <a:xfrm>
            <a:off x="949544" y="1502788"/>
            <a:ext cx="1174653" cy="775250"/>
          </a:xfrm>
          <a:prstGeom prst="rect">
            <a:avLst/>
          </a:prstGeom>
          <a:noFill/>
          <a:ln>
            <a:noFill/>
          </a:ln>
        </p:spPr>
      </p:pic>
      <p:pic>
        <p:nvPicPr>
          <p:cNvPr id="433" name="Google Shape;433;p62"/>
          <p:cNvPicPr preferRelativeResize="0"/>
          <p:nvPr/>
        </p:nvPicPr>
        <p:blipFill rotWithShape="1">
          <a:blip r:embed="rId6">
            <a:alphaModFix/>
          </a:blip>
          <a:srcRect/>
          <a:stretch/>
        </p:blipFill>
        <p:spPr>
          <a:xfrm>
            <a:off x="5716150" y="2332813"/>
            <a:ext cx="1432525" cy="864425"/>
          </a:xfrm>
          <a:prstGeom prst="rect">
            <a:avLst/>
          </a:prstGeom>
          <a:noFill/>
          <a:ln>
            <a:noFill/>
          </a:ln>
        </p:spPr>
      </p:pic>
      <p:pic>
        <p:nvPicPr>
          <p:cNvPr id="434" name="Google Shape;434;p62"/>
          <p:cNvPicPr preferRelativeResize="0"/>
          <p:nvPr/>
        </p:nvPicPr>
        <p:blipFill rotWithShape="1">
          <a:blip r:embed="rId7">
            <a:alphaModFix/>
          </a:blip>
          <a:srcRect l="21053" t="24154" r="18325" b="25429"/>
          <a:stretch/>
        </p:blipFill>
        <p:spPr>
          <a:xfrm>
            <a:off x="2350153" y="2377395"/>
            <a:ext cx="1593834" cy="775255"/>
          </a:xfrm>
          <a:prstGeom prst="rect">
            <a:avLst/>
          </a:prstGeom>
          <a:noFill/>
          <a:ln>
            <a:noFill/>
          </a:ln>
        </p:spPr>
      </p:pic>
      <p:pic>
        <p:nvPicPr>
          <p:cNvPr id="435" name="Google Shape;435;p62"/>
          <p:cNvPicPr preferRelativeResize="0"/>
          <p:nvPr/>
        </p:nvPicPr>
        <p:blipFill rotWithShape="1">
          <a:blip r:embed="rId8">
            <a:alphaModFix/>
          </a:blip>
          <a:srcRect/>
          <a:stretch/>
        </p:blipFill>
        <p:spPr>
          <a:xfrm>
            <a:off x="4060916" y="1228150"/>
            <a:ext cx="1698485" cy="1324526"/>
          </a:xfrm>
          <a:prstGeom prst="rect">
            <a:avLst/>
          </a:prstGeom>
          <a:noFill/>
          <a:ln>
            <a:noFill/>
          </a:ln>
        </p:spPr>
      </p:pic>
      <p:pic>
        <p:nvPicPr>
          <p:cNvPr id="436" name="Google Shape;436;p62"/>
          <p:cNvPicPr preferRelativeResize="0"/>
          <p:nvPr/>
        </p:nvPicPr>
        <p:blipFill rotWithShape="1">
          <a:blip r:embed="rId9">
            <a:alphaModFix/>
          </a:blip>
          <a:srcRect t="15408" b="13815"/>
          <a:stretch/>
        </p:blipFill>
        <p:spPr>
          <a:xfrm>
            <a:off x="949548" y="2439099"/>
            <a:ext cx="1174650" cy="864426"/>
          </a:xfrm>
          <a:prstGeom prst="rect">
            <a:avLst/>
          </a:prstGeom>
          <a:noFill/>
          <a:ln>
            <a:noFill/>
          </a:ln>
        </p:spPr>
      </p:pic>
      <p:pic>
        <p:nvPicPr>
          <p:cNvPr id="437" name="Google Shape;437;p62"/>
          <p:cNvPicPr preferRelativeResize="0"/>
          <p:nvPr/>
        </p:nvPicPr>
        <p:blipFill rotWithShape="1">
          <a:blip r:embed="rId10">
            <a:alphaModFix/>
          </a:blip>
          <a:srcRect/>
          <a:stretch/>
        </p:blipFill>
        <p:spPr>
          <a:xfrm>
            <a:off x="4101651" y="2552672"/>
            <a:ext cx="1505870" cy="477968"/>
          </a:xfrm>
          <a:prstGeom prst="rect">
            <a:avLst/>
          </a:prstGeom>
          <a:noFill/>
          <a:ln>
            <a:noFill/>
          </a:ln>
        </p:spPr>
      </p:pic>
      <p:pic>
        <p:nvPicPr>
          <p:cNvPr id="438" name="Google Shape;438;p62"/>
          <p:cNvPicPr preferRelativeResize="0"/>
          <p:nvPr/>
        </p:nvPicPr>
        <p:blipFill rotWithShape="1">
          <a:blip r:embed="rId11">
            <a:alphaModFix/>
          </a:blip>
          <a:srcRect t="6118" b="11304"/>
          <a:stretch/>
        </p:blipFill>
        <p:spPr>
          <a:xfrm>
            <a:off x="4355600" y="3335175"/>
            <a:ext cx="1564312" cy="672225"/>
          </a:xfrm>
          <a:prstGeom prst="rect">
            <a:avLst/>
          </a:prstGeom>
          <a:noFill/>
          <a:ln>
            <a:noFill/>
          </a:ln>
        </p:spPr>
      </p:pic>
      <p:pic>
        <p:nvPicPr>
          <p:cNvPr id="439" name="Google Shape;439;p62"/>
          <p:cNvPicPr preferRelativeResize="0"/>
          <p:nvPr/>
        </p:nvPicPr>
        <p:blipFill rotWithShape="1">
          <a:blip r:embed="rId12">
            <a:alphaModFix/>
          </a:blip>
          <a:srcRect l="25422" t="19716" r="16522" b="32298"/>
          <a:stretch/>
        </p:blipFill>
        <p:spPr>
          <a:xfrm>
            <a:off x="802977" y="3408000"/>
            <a:ext cx="1733452" cy="775251"/>
          </a:xfrm>
          <a:prstGeom prst="rect">
            <a:avLst/>
          </a:prstGeom>
          <a:noFill/>
          <a:ln>
            <a:noFill/>
          </a:ln>
        </p:spPr>
      </p:pic>
      <p:pic>
        <p:nvPicPr>
          <p:cNvPr id="440" name="Google Shape;440;p62"/>
          <p:cNvPicPr preferRelativeResize="0"/>
          <p:nvPr/>
        </p:nvPicPr>
        <p:blipFill>
          <a:blip r:embed="rId13">
            <a:alphaModFix/>
          </a:blip>
          <a:stretch>
            <a:fillRect/>
          </a:stretch>
        </p:blipFill>
        <p:spPr>
          <a:xfrm>
            <a:off x="2187213" y="3151133"/>
            <a:ext cx="2244598" cy="1040313"/>
          </a:xfrm>
          <a:prstGeom prst="rect">
            <a:avLst/>
          </a:prstGeom>
          <a:noFill/>
          <a:ln>
            <a:noFill/>
          </a:ln>
        </p:spPr>
      </p:pic>
      <p:pic>
        <p:nvPicPr>
          <p:cNvPr id="441" name="Google Shape;441;p62"/>
          <p:cNvPicPr preferRelativeResize="0"/>
          <p:nvPr/>
        </p:nvPicPr>
        <p:blipFill>
          <a:blip r:embed="rId14">
            <a:alphaModFix/>
          </a:blip>
          <a:stretch>
            <a:fillRect/>
          </a:stretch>
        </p:blipFill>
        <p:spPr>
          <a:xfrm>
            <a:off x="5919900" y="3258975"/>
            <a:ext cx="1569073" cy="775250"/>
          </a:xfrm>
          <a:prstGeom prst="rect">
            <a:avLst/>
          </a:prstGeom>
          <a:noFill/>
          <a:ln>
            <a:noFill/>
          </a:ln>
        </p:spPr>
      </p:pic>
      <p:pic>
        <p:nvPicPr>
          <p:cNvPr id="442" name="Google Shape;442;p62"/>
          <p:cNvPicPr preferRelativeResize="0"/>
          <p:nvPr/>
        </p:nvPicPr>
        <p:blipFill>
          <a:blip r:embed="rId15">
            <a:alphaModFix/>
          </a:blip>
          <a:stretch>
            <a:fillRect/>
          </a:stretch>
        </p:blipFill>
        <p:spPr>
          <a:xfrm>
            <a:off x="7366424" y="1228149"/>
            <a:ext cx="1324525" cy="1324525"/>
          </a:xfrm>
          <a:prstGeom prst="rect">
            <a:avLst/>
          </a:prstGeom>
          <a:noFill/>
          <a:ln>
            <a:noFill/>
          </a:ln>
        </p:spPr>
      </p:pic>
      <p:pic>
        <p:nvPicPr>
          <p:cNvPr id="443" name="Google Shape;443;p62"/>
          <p:cNvPicPr preferRelativeResize="0"/>
          <p:nvPr/>
        </p:nvPicPr>
        <p:blipFill rotWithShape="1">
          <a:blip r:embed="rId16">
            <a:alphaModFix/>
          </a:blip>
          <a:srcRect t="29182" b="30481"/>
          <a:stretch/>
        </p:blipFill>
        <p:spPr>
          <a:xfrm>
            <a:off x="7325750" y="2552675"/>
            <a:ext cx="1698475" cy="685077"/>
          </a:xfrm>
          <a:prstGeom prst="rect">
            <a:avLst/>
          </a:prstGeom>
          <a:noFill/>
          <a:ln>
            <a:noFill/>
          </a:ln>
        </p:spPr>
      </p:pic>
      <p:sp>
        <p:nvSpPr>
          <p:cNvPr id="2" name="Rectangle 1">
            <a:extLst>
              <a:ext uri="{FF2B5EF4-FFF2-40B4-BE49-F238E27FC236}">
                <a16:creationId xmlns:a16="http://schemas.microsoft.com/office/drawing/2014/main" id="{724E4DC9-C87B-5A94-5EC3-8FB009CB949A}"/>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B94A807C-B9CA-7615-9A09-D9BC1665BF5C}"/>
              </a:ext>
            </a:extLst>
          </p:cNvPr>
          <p:cNvPicPr>
            <a:picLocks noChangeAspect="1"/>
          </p:cNvPicPr>
          <p:nvPr/>
        </p:nvPicPr>
        <p:blipFill>
          <a:blip r:embed="rId17"/>
          <a:stretch>
            <a:fillRect/>
          </a:stretch>
        </p:blipFill>
        <p:spPr>
          <a:xfrm>
            <a:off x="7400521" y="-484890"/>
            <a:ext cx="1729303" cy="1729303"/>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63"/>
          <p:cNvSpPr txBox="1">
            <a:spLocks noGrp="1"/>
          </p:cNvSpPr>
          <p:nvPr>
            <p:ph type="ctrTitle"/>
          </p:nvPr>
        </p:nvSpPr>
        <p:spPr>
          <a:xfrm>
            <a:off x="6533800" y="2065326"/>
            <a:ext cx="1758950" cy="1241400"/>
          </a:xfrm>
          <a:prstGeom prst="rect">
            <a:avLst/>
          </a:prstGeom>
          <a:noFill/>
          <a:ln>
            <a:noFill/>
          </a:ln>
        </p:spPr>
        <p:txBody>
          <a:bodyPr spcFirstLastPara="1" wrap="square" lIns="68575" tIns="34275" rIns="68575" bIns="34275" anchor="ctr" anchorCtr="0">
            <a:noAutofit/>
          </a:bodyPr>
          <a:lstStyle/>
          <a:p>
            <a:pPr marL="0" lvl="0" indent="0" rtl="0">
              <a:lnSpc>
                <a:spcPct val="100000"/>
              </a:lnSpc>
              <a:spcBef>
                <a:spcPts val="0"/>
              </a:spcBef>
              <a:spcAft>
                <a:spcPts val="0"/>
              </a:spcAft>
              <a:buClr>
                <a:srgbClr val="000000"/>
              </a:buClr>
              <a:buSzPts val="1400"/>
              <a:buFont typeface="Arial"/>
              <a:buNone/>
            </a:pPr>
            <a:r>
              <a:rPr lang="en" sz="2400" b="1" dirty="0">
                <a:solidFill>
                  <a:srgbClr val="000000"/>
                </a:solidFill>
                <a:latin typeface="Tomato Grotesk Black" panose="00000A00000000000000" pitchFamily="50" charset="0"/>
                <a:ea typeface="Tomato Grotesk Black" panose="00000A00000000000000" pitchFamily="50" charset="0"/>
                <a:cs typeface="Twentieth Century"/>
                <a:sym typeface="Twentieth Century"/>
              </a:rPr>
              <a:t>CLIENT REVIEWS</a:t>
            </a:r>
            <a:endParaRPr sz="2400" b="1" dirty="0">
              <a:latin typeface="Tomato Grotesk Black" panose="00000A00000000000000" pitchFamily="50" charset="0"/>
              <a:ea typeface="Tomato Grotesk Black" panose="00000A00000000000000" pitchFamily="50" charset="0"/>
              <a:cs typeface="Twentieth Century"/>
              <a:sym typeface="Twentieth Century"/>
            </a:endParaRPr>
          </a:p>
        </p:txBody>
      </p:sp>
      <p:sp>
        <p:nvSpPr>
          <p:cNvPr id="450" name="Google Shape;450;p63"/>
          <p:cNvSpPr/>
          <p:nvPr/>
        </p:nvSpPr>
        <p:spPr>
          <a:xfrm>
            <a:off x="2967781" y="677457"/>
            <a:ext cx="34332" cy="26485"/>
          </a:xfrm>
          <a:custGeom>
            <a:avLst/>
            <a:gdLst/>
            <a:ahLst/>
            <a:cxnLst/>
            <a:rect l="l" t="t" r="r" b="b"/>
            <a:pathLst>
              <a:path w="643" h="496" extrusionOk="0">
                <a:moveTo>
                  <a:pt x="321" y="1"/>
                </a:moveTo>
                <a:cubicBezTo>
                  <a:pt x="0" y="1"/>
                  <a:pt x="0" y="495"/>
                  <a:pt x="321" y="495"/>
                </a:cubicBezTo>
                <a:cubicBezTo>
                  <a:pt x="642" y="495"/>
                  <a:pt x="642" y="1"/>
                  <a:pt x="32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63"/>
          <p:cNvSpPr/>
          <p:nvPr/>
        </p:nvSpPr>
        <p:spPr>
          <a:xfrm>
            <a:off x="3253822" y="578164"/>
            <a:ext cx="44851" cy="41756"/>
          </a:xfrm>
          <a:custGeom>
            <a:avLst/>
            <a:gdLst/>
            <a:ahLst/>
            <a:cxnLst/>
            <a:rect l="l" t="t" r="r" b="b"/>
            <a:pathLst>
              <a:path w="840" h="782" extrusionOk="0">
                <a:moveTo>
                  <a:pt x="193" y="0"/>
                </a:moveTo>
                <a:cubicBezTo>
                  <a:pt x="172" y="0"/>
                  <a:pt x="153" y="20"/>
                  <a:pt x="156" y="42"/>
                </a:cubicBezTo>
                <a:lnTo>
                  <a:pt x="194" y="260"/>
                </a:lnTo>
                <a:cubicBezTo>
                  <a:pt x="194" y="273"/>
                  <a:pt x="189" y="283"/>
                  <a:pt x="180" y="292"/>
                </a:cubicBezTo>
                <a:lnTo>
                  <a:pt x="24" y="449"/>
                </a:lnTo>
                <a:cubicBezTo>
                  <a:pt x="0" y="467"/>
                  <a:pt x="15" y="505"/>
                  <a:pt x="48" y="510"/>
                </a:cubicBezTo>
                <a:lnTo>
                  <a:pt x="265" y="543"/>
                </a:lnTo>
                <a:cubicBezTo>
                  <a:pt x="274" y="543"/>
                  <a:pt x="283" y="552"/>
                  <a:pt x="293" y="562"/>
                </a:cubicBezTo>
                <a:lnTo>
                  <a:pt x="387" y="760"/>
                </a:lnTo>
                <a:cubicBezTo>
                  <a:pt x="395" y="774"/>
                  <a:pt x="409" y="781"/>
                  <a:pt x="422" y="781"/>
                </a:cubicBezTo>
                <a:cubicBezTo>
                  <a:pt x="436" y="781"/>
                  <a:pt x="448" y="774"/>
                  <a:pt x="453" y="760"/>
                </a:cubicBezTo>
                <a:lnTo>
                  <a:pt x="552" y="562"/>
                </a:lnTo>
                <a:cubicBezTo>
                  <a:pt x="557" y="552"/>
                  <a:pt x="566" y="543"/>
                  <a:pt x="581" y="543"/>
                </a:cubicBezTo>
                <a:lnTo>
                  <a:pt x="798" y="510"/>
                </a:lnTo>
                <a:cubicBezTo>
                  <a:pt x="831" y="505"/>
                  <a:pt x="840" y="467"/>
                  <a:pt x="816" y="449"/>
                </a:cubicBezTo>
                <a:lnTo>
                  <a:pt x="661" y="292"/>
                </a:lnTo>
                <a:cubicBezTo>
                  <a:pt x="651" y="283"/>
                  <a:pt x="646" y="273"/>
                  <a:pt x="651" y="260"/>
                </a:cubicBezTo>
                <a:lnTo>
                  <a:pt x="689" y="42"/>
                </a:lnTo>
                <a:cubicBezTo>
                  <a:pt x="693" y="20"/>
                  <a:pt x="673" y="0"/>
                  <a:pt x="651" y="0"/>
                </a:cubicBezTo>
                <a:cubicBezTo>
                  <a:pt x="645" y="0"/>
                  <a:pt x="639" y="2"/>
                  <a:pt x="633" y="5"/>
                </a:cubicBezTo>
                <a:lnTo>
                  <a:pt x="439" y="109"/>
                </a:lnTo>
                <a:cubicBezTo>
                  <a:pt x="435" y="111"/>
                  <a:pt x="429" y="112"/>
                  <a:pt x="423" y="112"/>
                </a:cubicBezTo>
                <a:cubicBezTo>
                  <a:pt x="417" y="112"/>
                  <a:pt x="411" y="111"/>
                  <a:pt x="406" y="109"/>
                </a:cubicBezTo>
                <a:lnTo>
                  <a:pt x="208" y="5"/>
                </a:lnTo>
                <a:cubicBezTo>
                  <a:pt x="203" y="2"/>
                  <a:pt x="198" y="0"/>
                  <a:pt x="19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2" name="Google Shape;452;p63"/>
          <p:cNvGrpSpPr/>
          <p:nvPr/>
        </p:nvGrpSpPr>
        <p:grpSpPr>
          <a:xfrm>
            <a:off x="341407" y="457266"/>
            <a:ext cx="6076929" cy="4457631"/>
            <a:chOff x="341407" y="457266"/>
            <a:chExt cx="6076929" cy="4457631"/>
          </a:xfrm>
        </p:grpSpPr>
        <p:sp>
          <p:nvSpPr>
            <p:cNvPr id="453" name="Google Shape;453;p63"/>
            <p:cNvSpPr/>
            <p:nvPr/>
          </p:nvSpPr>
          <p:spPr>
            <a:xfrm>
              <a:off x="341407" y="457266"/>
              <a:ext cx="6076929" cy="4457631"/>
            </a:xfrm>
            <a:custGeom>
              <a:avLst/>
              <a:gdLst/>
              <a:ahLst/>
              <a:cxnLst/>
              <a:rect l="l" t="t" r="r" b="b"/>
              <a:pathLst>
                <a:path w="51954" h="38110" extrusionOk="0">
                  <a:moveTo>
                    <a:pt x="3144" y="0"/>
                  </a:moveTo>
                  <a:cubicBezTo>
                    <a:pt x="1407" y="0"/>
                    <a:pt x="0" y="1408"/>
                    <a:pt x="0" y="3141"/>
                  </a:cubicBezTo>
                  <a:lnTo>
                    <a:pt x="0" y="34969"/>
                  </a:lnTo>
                  <a:cubicBezTo>
                    <a:pt x="0" y="36703"/>
                    <a:pt x="1407" y="38110"/>
                    <a:pt x="3144" y="38110"/>
                  </a:cubicBezTo>
                  <a:lnTo>
                    <a:pt x="48810" y="38110"/>
                  </a:lnTo>
                  <a:cubicBezTo>
                    <a:pt x="50547" y="38110"/>
                    <a:pt x="51953" y="36703"/>
                    <a:pt x="51953" y="34969"/>
                  </a:cubicBezTo>
                  <a:lnTo>
                    <a:pt x="51953" y="3141"/>
                  </a:lnTo>
                  <a:cubicBezTo>
                    <a:pt x="51953" y="1408"/>
                    <a:pt x="50547" y="0"/>
                    <a:pt x="488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63"/>
            <p:cNvSpPr/>
            <p:nvPr/>
          </p:nvSpPr>
          <p:spPr>
            <a:xfrm>
              <a:off x="764588" y="523351"/>
              <a:ext cx="5179321" cy="4325458"/>
            </a:xfrm>
            <a:custGeom>
              <a:avLst/>
              <a:gdLst/>
              <a:ahLst/>
              <a:cxnLst/>
              <a:rect l="l" t="t" r="r" b="b"/>
              <a:pathLst>
                <a:path w="44280" h="36980" extrusionOk="0">
                  <a:moveTo>
                    <a:pt x="1" y="1"/>
                  </a:moveTo>
                  <a:lnTo>
                    <a:pt x="1" y="36979"/>
                  </a:lnTo>
                  <a:lnTo>
                    <a:pt x="44280" y="36979"/>
                  </a:lnTo>
                  <a:lnTo>
                    <a:pt x="4428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63"/>
            <p:cNvSpPr/>
            <p:nvPr/>
          </p:nvSpPr>
          <p:spPr>
            <a:xfrm>
              <a:off x="6059373" y="2560754"/>
              <a:ext cx="250193" cy="250544"/>
            </a:xfrm>
            <a:custGeom>
              <a:avLst/>
              <a:gdLst/>
              <a:ahLst/>
              <a:cxnLst/>
              <a:rect l="l" t="t" r="r" b="b"/>
              <a:pathLst>
                <a:path w="2139" h="2142" extrusionOk="0">
                  <a:moveTo>
                    <a:pt x="1069" y="1"/>
                  </a:moveTo>
                  <a:cubicBezTo>
                    <a:pt x="478" y="1"/>
                    <a:pt x="1" y="482"/>
                    <a:pt x="1" y="1073"/>
                  </a:cubicBezTo>
                  <a:cubicBezTo>
                    <a:pt x="1" y="1660"/>
                    <a:pt x="478" y="2141"/>
                    <a:pt x="1069" y="2141"/>
                  </a:cubicBezTo>
                  <a:cubicBezTo>
                    <a:pt x="1661" y="2141"/>
                    <a:pt x="2139" y="1660"/>
                    <a:pt x="2139" y="1073"/>
                  </a:cubicBezTo>
                  <a:cubicBezTo>
                    <a:pt x="2139" y="482"/>
                    <a:pt x="1661" y="1"/>
                    <a:pt x="1069" y="1"/>
                  </a:cubicBezTo>
                  <a:close/>
                </a:path>
              </a:pathLst>
            </a:custGeom>
            <a:solidFill>
              <a:srgbClr val="71B6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63"/>
            <p:cNvSpPr/>
            <p:nvPr/>
          </p:nvSpPr>
          <p:spPr>
            <a:xfrm>
              <a:off x="506211" y="2286473"/>
              <a:ext cx="56378" cy="799122"/>
            </a:xfrm>
            <a:custGeom>
              <a:avLst/>
              <a:gdLst/>
              <a:ahLst/>
              <a:cxnLst/>
              <a:rect l="l" t="t" r="r" b="b"/>
              <a:pathLst>
                <a:path w="482" h="6832" extrusionOk="0">
                  <a:moveTo>
                    <a:pt x="241" y="0"/>
                  </a:moveTo>
                  <a:cubicBezTo>
                    <a:pt x="108" y="0"/>
                    <a:pt x="1" y="110"/>
                    <a:pt x="1" y="241"/>
                  </a:cubicBezTo>
                  <a:lnTo>
                    <a:pt x="1" y="6591"/>
                  </a:lnTo>
                  <a:cubicBezTo>
                    <a:pt x="1" y="6725"/>
                    <a:pt x="108" y="6832"/>
                    <a:pt x="241" y="6832"/>
                  </a:cubicBezTo>
                  <a:cubicBezTo>
                    <a:pt x="375" y="6832"/>
                    <a:pt x="482" y="6725"/>
                    <a:pt x="482" y="6591"/>
                  </a:cubicBezTo>
                  <a:lnTo>
                    <a:pt x="482" y="241"/>
                  </a:lnTo>
                  <a:cubicBezTo>
                    <a:pt x="482" y="110"/>
                    <a:pt x="375" y="0"/>
                    <a:pt x="241" y="0"/>
                  </a:cubicBezTo>
                  <a:close/>
                </a:path>
              </a:pathLst>
            </a:custGeom>
            <a:solidFill>
              <a:srgbClr val="71B6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63"/>
            <p:cNvSpPr/>
            <p:nvPr/>
          </p:nvSpPr>
          <p:spPr>
            <a:xfrm>
              <a:off x="2340846" y="537412"/>
              <a:ext cx="880180" cy="784150"/>
            </a:xfrm>
            <a:custGeom>
              <a:avLst/>
              <a:gdLst/>
              <a:ahLst/>
              <a:cxnLst/>
              <a:rect l="l" t="t" r="r" b="b"/>
              <a:pathLst>
                <a:path w="7525" h="6704" extrusionOk="0">
                  <a:moveTo>
                    <a:pt x="3351" y="1"/>
                  </a:moveTo>
                  <a:cubicBezTo>
                    <a:pt x="1500" y="1"/>
                    <a:pt x="0" y="1501"/>
                    <a:pt x="0" y="3352"/>
                  </a:cubicBezTo>
                  <a:cubicBezTo>
                    <a:pt x="0" y="5203"/>
                    <a:pt x="1500" y="6703"/>
                    <a:pt x="3351" y="6703"/>
                  </a:cubicBezTo>
                  <a:cubicBezTo>
                    <a:pt x="4112" y="6703"/>
                    <a:pt x="4818" y="6443"/>
                    <a:pt x="5379" y="6011"/>
                  </a:cubicBezTo>
                  <a:lnTo>
                    <a:pt x="7524" y="6703"/>
                  </a:lnTo>
                  <a:lnTo>
                    <a:pt x="7524" y="6703"/>
                  </a:lnTo>
                  <a:lnTo>
                    <a:pt x="6341" y="4852"/>
                  </a:lnTo>
                  <a:cubicBezTo>
                    <a:pt x="6568" y="4401"/>
                    <a:pt x="6702" y="3894"/>
                    <a:pt x="6702" y="3352"/>
                  </a:cubicBezTo>
                  <a:cubicBezTo>
                    <a:pt x="6702" y="1501"/>
                    <a:pt x="5202" y="1"/>
                    <a:pt x="3351" y="1"/>
                  </a:cubicBezTo>
                  <a:close/>
                </a:path>
              </a:pathLst>
            </a:custGeom>
            <a:solidFill>
              <a:srgbClr val="71B6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63"/>
            <p:cNvSpPr/>
            <p:nvPr/>
          </p:nvSpPr>
          <p:spPr>
            <a:xfrm>
              <a:off x="2493861" y="894540"/>
              <a:ext cx="89246" cy="89246"/>
            </a:xfrm>
            <a:custGeom>
              <a:avLst/>
              <a:gdLst/>
              <a:ahLst/>
              <a:cxnLst/>
              <a:rect l="l" t="t" r="r" b="b"/>
              <a:pathLst>
                <a:path w="763" h="763" extrusionOk="0">
                  <a:moveTo>
                    <a:pt x="382" y="1"/>
                  </a:moveTo>
                  <a:cubicBezTo>
                    <a:pt x="171" y="1"/>
                    <a:pt x="1" y="171"/>
                    <a:pt x="1" y="381"/>
                  </a:cubicBezTo>
                  <a:cubicBezTo>
                    <a:pt x="1" y="592"/>
                    <a:pt x="171" y="762"/>
                    <a:pt x="382" y="762"/>
                  </a:cubicBezTo>
                  <a:cubicBezTo>
                    <a:pt x="592" y="762"/>
                    <a:pt x="762" y="592"/>
                    <a:pt x="762" y="381"/>
                  </a:cubicBezTo>
                  <a:cubicBezTo>
                    <a:pt x="762" y="171"/>
                    <a:pt x="592" y="1"/>
                    <a:pt x="382" y="1"/>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63"/>
            <p:cNvSpPr/>
            <p:nvPr/>
          </p:nvSpPr>
          <p:spPr>
            <a:xfrm>
              <a:off x="2670127" y="894540"/>
              <a:ext cx="89129" cy="89246"/>
            </a:xfrm>
            <a:custGeom>
              <a:avLst/>
              <a:gdLst/>
              <a:ahLst/>
              <a:cxnLst/>
              <a:rect l="l" t="t" r="r" b="b"/>
              <a:pathLst>
                <a:path w="762" h="763" extrusionOk="0">
                  <a:moveTo>
                    <a:pt x="381" y="1"/>
                  </a:moveTo>
                  <a:cubicBezTo>
                    <a:pt x="170" y="1"/>
                    <a:pt x="0" y="171"/>
                    <a:pt x="0" y="381"/>
                  </a:cubicBezTo>
                  <a:cubicBezTo>
                    <a:pt x="0" y="592"/>
                    <a:pt x="170" y="762"/>
                    <a:pt x="381" y="762"/>
                  </a:cubicBezTo>
                  <a:cubicBezTo>
                    <a:pt x="591" y="762"/>
                    <a:pt x="762" y="592"/>
                    <a:pt x="762" y="381"/>
                  </a:cubicBezTo>
                  <a:cubicBezTo>
                    <a:pt x="762" y="171"/>
                    <a:pt x="591" y="1"/>
                    <a:pt x="381" y="1"/>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63"/>
            <p:cNvSpPr/>
            <p:nvPr/>
          </p:nvSpPr>
          <p:spPr>
            <a:xfrm>
              <a:off x="2845926" y="894540"/>
              <a:ext cx="89246" cy="89246"/>
            </a:xfrm>
            <a:custGeom>
              <a:avLst/>
              <a:gdLst/>
              <a:ahLst/>
              <a:cxnLst/>
              <a:rect l="l" t="t" r="r" b="b"/>
              <a:pathLst>
                <a:path w="763" h="763" extrusionOk="0">
                  <a:moveTo>
                    <a:pt x="381" y="1"/>
                  </a:moveTo>
                  <a:cubicBezTo>
                    <a:pt x="171" y="1"/>
                    <a:pt x="1" y="171"/>
                    <a:pt x="1" y="381"/>
                  </a:cubicBezTo>
                  <a:cubicBezTo>
                    <a:pt x="1" y="592"/>
                    <a:pt x="171" y="762"/>
                    <a:pt x="381" y="762"/>
                  </a:cubicBezTo>
                  <a:cubicBezTo>
                    <a:pt x="592" y="762"/>
                    <a:pt x="762" y="592"/>
                    <a:pt x="762" y="381"/>
                  </a:cubicBezTo>
                  <a:cubicBezTo>
                    <a:pt x="762" y="171"/>
                    <a:pt x="592" y="1"/>
                    <a:pt x="381" y="1"/>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1" name="Google Shape;461;p63"/>
          <p:cNvSpPr txBox="1">
            <a:spLocks noGrp="1"/>
          </p:cNvSpPr>
          <p:nvPr>
            <p:ph type="subTitle" idx="4294967295"/>
          </p:nvPr>
        </p:nvSpPr>
        <p:spPr>
          <a:xfrm flipH="1">
            <a:off x="3207950" y="3306761"/>
            <a:ext cx="2529179" cy="611400"/>
          </a:xfrm>
          <a:prstGeom prst="rect">
            <a:avLst/>
          </a:prstGeom>
          <a:noFill/>
          <a:ln>
            <a:noFill/>
          </a:ln>
        </p:spPr>
        <p:txBody>
          <a:bodyPr spcFirstLastPara="1" wrap="square" lIns="91425" tIns="36000" rIns="91425" bIns="91425" anchor="ctr" anchorCtr="0">
            <a:noAutofit/>
          </a:bodyPr>
          <a:lstStyle/>
          <a:p>
            <a:pPr marL="0" marR="0" lvl="0" indent="0" algn="l" rtl="0">
              <a:lnSpc>
                <a:spcPct val="115000"/>
              </a:lnSpc>
              <a:spcBef>
                <a:spcPts val="0"/>
              </a:spcBef>
              <a:spcAft>
                <a:spcPts val="0"/>
              </a:spcAft>
              <a:buClr>
                <a:schemeClr val="dk1"/>
              </a:buClr>
              <a:buSzPts val="1400"/>
              <a:buFont typeface="Abel"/>
              <a:buNone/>
            </a:pPr>
            <a:r>
              <a:rPr lang="en" sz="1400" b="0" i="0" u="none" strike="noStrike" cap="none">
                <a:solidFill>
                  <a:srgbClr val="000000"/>
                </a:solidFill>
                <a:latin typeface="Twentieth Century"/>
                <a:ea typeface="Twentieth Century"/>
                <a:cs typeface="Twentieth Century"/>
                <a:sym typeface="Twentieth Century"/>
              </a:rPr>
              <a:t>“They always deliver more than what they commit. The value addition is commendable”</a:t>
            </a:r>
            <a:endParaRPr/>
          </a:p>
        </p:txBody>
      </p:sp>
      <p:sp>
        <p:nvSpPr>
          <p:cNvPr id="462" name="Google Shape;462;p63"/>
          <p:cNvSpPr txBox="1">
            <a:spLocks noGrp="1"/>
          </p:cNvSpPr>
          <p:nvPr>
            <p:ph type="subTitle" idx="4294967295"/>
          </p:nvPr>
        </p:nvSpPr>
        <p:spPr>
          <a:xfrm flipH="1">
            <a:off x="3240585" y="2058499"/>
            <a:ext cx="2006100" cy="258000"/>
          </a:xfrm>
          <a:prstGeom prst="rect">
            <a:avLst/>
          </a:prstGeom>
          <a:noFill/>
          <a:ln>
            <a:noFill/>
          </a:ln>
        </p:spPr>
        <p:txBody>
          <a:bodyPr spcFirstLastPara="1" wrap="square" lIns="91425" tIns="36000" rIns="91425" bIns="91425" anchor="ctr" anchorCtr="0">
            <a:noAutofit/>
          </a:bodyPr>
          <a:lstStyle/>
          <a:p>
            <a:pPr marL="0" marR="0" lvl="0" indent="0" algn="l" rtl="0">
              <a:lnSpc>
                <a:spcPct val="100000"/>
              </a:lnSpc>
              <a:spcBef>
                <a:spcPts val="0"/>
              </a:spcBef>
              <a:spcAft>
                <a:spcPts val="0"/>
              </a:spcAft>
              <a:buClr>
                <a:schemeClr val="dk1"/>
              </a:buClr>
              <a:buSzPts val="1400"/>
              <a:buFont typeface="Abel"/>
              <a:buNone/>
            </a:pPr>
            <a:r>
              <a:rPr lang="en" sz="1400" b="0" i="0" u="none" strike="noStrike" cap="none">
                <a:solidFill>
                  <a:schemeClr val="dk1"/>
                </a:solidFill>
                <a:latin typeface="Twentieth Century"/>
                <a:ea typeface="Twentieth Century"/>
                <a:cs typeface="Twentieth Century"/>
                <a:sym typeface="Twentieth Century"/>
              </a:rPr>
              <a:t>Brand Head</a:t>
            </a:r>
            <a:endParaRPr sz="1400" b="0" i="0" u="none" strike="noStrike" cap="none">
              <a:solidFill>
                <a:schemeClr val="dk1"/>
              </a:solidFill>
              <a:latin typeface="Twentieth Century"/>
              <a:ea typeface="Twentieth Century"/>
              <a:cs typeface="Twentieth Century"/>
              <a:sym typeface="Twentieth Century"/>
            </a:endParaRPr>
          </a:p>
        </p:txBody>
      </p:sp>
      <p:sp>
        <p:nvSpPr>
          <p:cNvPr id="463" name="Google Shape;463;p63"/>
          <p:cNvSpPr txBox="1">
            <a:spLocks noGrp="1"/>
          </p:cNvSpPr>
          <p:nvPr>
            <p:ph type="subTitle" idx="4294967295"/>
          </p:nvPr>
        </p:nvSpPr>
        <p:spPr>
          <a:xfrm flipH="1">
            <a:off x="3218852" y="4002428"/>
            <a:ext cx="2006100" cy="258000"/>
          </a:xfrm>
          <a:prstGeom prst="rect">
            <a:avLst/>
          </a:prstGeom>
          <a:noFill/>
          <a:ln>
            <a:noFill/>
          </a:ln>
        </p:spPr>
        <p:txBody>
          <a:bodyPr spcFirstLastPara="1" wrap="square" lIns="91425" tIns="36000" rIns="91425" bIns="91425" anchor="ctr" anchorCtr="0">
            <a:noAutofit/>
          </a:bodyPr>
          <a:lstStyle/>
          <a:p>
            <a:pPr marL="0" marR="0" lvl="0" indent="0" algn="l" rtl="0">
              <a:lnSpc>
                <a:spcPct val="100000"/>
              </a:lnSpc>
              <a:spcBef>
                <a:spcPts val="0"/>
              </a:spcBef>
              <a:spcAft>
                <a:spcPts val="0"/>
              </a:spcAft>
              <a:buClr>
                <a:schemeClr val="dk1"/>
              </a:buClr>
              <a:buSzPts val="1400"/>
              <a:buFont typeface="Abel"/>
              <a:buNone/>
            </a:pPr>
            <a:r>
              <a:rPr lang="en" sz="1400" b="0" i="0" u="none" strike="noStrike" cap="none">
                <a:solidFill>
                  <a:schemeClr val="dk1"/>
                </a:solidFill>
                <a:latin typeface="Twentieth Century"/>
                <a:ea typeface="Twentieth Century"/>
                <a:cs typeface="Twentieth Century"/>
                <a:sym typeface="Twentieth Century"/>
              </a:rPr>
              <a:t>Creative Head</a:t>
            </a:r>
            <a:endParaRPr sz="1400" b="0" i="0" u="none" strike="noStrike" cap="none">
              <a:solidFill>
                <a:schemeClr val="dk1"/>
              </a:solidFill>
              <a:latin typeface="Twentieth Century"/>
              <a:ea typeface="Twentieth Century"/>
              <a:cs typeface="Twentieth Century"/>
              <a:sym typeface="Twentieth Century"/>
            </a:endParaRPr>
          </a:p>
        </p:txBody>
      </p:sp>
      <p:pic>
        <p:nvPicPr>
          <p:cNvPr id="464" name="Google Shape;464;p63"/>
          <p:cNvPicPr preferRelativeResize="0"/>
          <p:nvPr/>
        </p:nvPicPr>
        <p:blipFill rotWithShape="1">
          <a:blip r:embed="rId3">
            <a:alphaModFix/>
          </a:blip>
          <a:srcRect t="14120" b="19757"/>
          <a:stretch/>
        </p:blipFill>
        <p:spPr>
          <a:xfrm>
            <a:off x="1149934" y="1321562"/>
            <a:ext cx="1933800" cy="959004"/>
          </a:xfrm>
          <a:prstGeom prst="rect">
            <a:avLst/>
          </a:prstGeom>
          <a:noFill/>
          <a:ln>
            <a:noFill/>
          </a:ln>
        </p:spPr>
      </p:pic>
      <p:pic>
        <p:nvPicPr>
          <p:cNvPr id="465" name="Google Shape;465;p63"/>
          <p:cNvPicPr preferRelativeResize="0"/>
          <p:nvPr/>
        </p:nvPicPr>
        <p:blipFill rotWithShape="1">
          <a:blip r:embed="rId4">
            <a:alphaModFix/>
          </a:blip>
          <a:srcRect l="3724"/>
          <a:stretch/>
        </p:blipFill>
        <p:spPr>
          <a:xfrm>
            <a:off x="948122" y="3306761"/>
            <a:ext cx="2191088" cy="940700"/>
          </a:xfrm>
          <a:prstGeom prst="rect">
            <a:avLst/>
          </a:prstGeom>
          <a:noFill/>
          <a:ln>
            <a:noFill/>
          </a:ln>
        </p:spPr>
      </p:pic>
      <p:sp>
        <p:nvSpPr>
          <p:cNvPr id="466" name="Google Shape;466;p63"/>
          <p:cNvSpPr/>
          <p:nvPr/>
        </p:nvSpPr>
        <p:spPr>
          <a:xfrm>
            <a:off x="3252462" y="1299630"/>
            <a:ext cx="2305930" cy="73866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400" b="0" i="0" u="none" strike="noStrike" cap="none">
                <a:solidFill>
                  <a:srgbClr val="000000"/>
                </a:solidFill>
                <a:latin typeface="Twentieth Century"/>
                <a:ea typeface="Twentieth Century"/>
                <a:cs typeface="Twentieth Century"/>
                <a:sym typeface="Twentieth Century"/>
              </a:rPr>
              <a:t>“The team pulled the shoot off brilliantly in the stipulated time. Kudos!”</a:t>
            </a:r>
            <a:endParaRPr sz="1400" b="0" i="0" u="none" strike="noStrike" cap="none">
              <a:solidFill>
                <a:schemeClr val="lt1"/>
              </a:solidFill>
              <a:latin typeface="Twentieth Century"/>
              <a:ea typeface="Twentieth Century"/>
              <a:cs typeface="Twentieth Century"/>
              <a:sym typeface="Twentieth Century"/>
            </a:endParaRPr>
          </a:p>
        </p:txBody>
      </p:sp>
      <p:sp>
        <p:nvSpPr>
          <p:cNvPr id="2" name="Rectangle 1">
            <a:extLst>
              <a:ext uri="{FF2B5EF4-FFF2-40B4-BE49-F238E27FC236}">
                <a16:creationId xmlns:a16="http://schemas.microsoft.com/office/drawing/2014/main" id="{7986DD94-1DAA-56FC-3F2F-CC92D27C197F}"/>
              </a:ext>
            </a:extLst>
          </p:cNvPr>
          <p:cNvSpPr/>
          <p:nvPr/>
        </p:nvSpPr>
        <p:spPr>
          <a:xfrm>
            <a:off x="7655442" y="106326"/>
            <a:ext cx="1304260" cy="48200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FF8C8E67-44C3-E6D9-8284-948F03F67128}"/>
              </a:ext>
            </a:extLst>
          </p:cNvPr>
          <p:cNvPicPr>
            <a:picLocks noChangeAspect="1"/>
          </p:cNvPicPr>
          <p:nvPr/>
        </p:nvPicPr>
        <p:blipFill>
          <a:blip r:embed="rId5"/>
          <a:stretch>
            <a:fillRect/>
          </a:stretch>
        </p:blipFill>
        <p:spPr>
          <a:xfrm>
            <a:off x="7400521" y="-484890"/>
            <a:ext cx="1729303" cy="172930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8"/>
          <p:cNvSpPr txBox="1">
            <a:spLocks noGrp="1"/>
          </p:cNvSpPr>
          <p:nvPr>
            <p:ph type="body" idx="1"/>
          </p:nvPr>
        </p:nvSpPr>
        <p:spPr>
          <a:xfrm>
            <a:off x="2544200" y="805950"/>
            <a:ext cx="5241600" cy="3531600"/>
          </a:xfrm>
          <a:prstGeom prst="rect">
            <a:avLst/>
          </a:prstGeom>
          <a:noFill/>
          <a:ln>
            <a:noFill/>
          </a:ln>
        </p:spPr>
        <p:txBody>
          <a:bodyPr spcFirstLastPara="1" wrap="square" lIns="91425" tIns="91425" rIns="91425" bIns="91425" anchor="ctr" anchorCtr="0">
            <a:noAutofit/>
          </a:bodyPr>
          <a:lstStyle/>
          <a:p>
            <a:pPr marL="365125" marR="0" lvl="0" indent="-365125" algn="just" rtl="0">
              <a:lnSpc>
                <a:spcPct val="100000"/>
              </a:lnSpc>
              <a:spcBef>
                <a:spcPts val="1000"/>
              </a:spcBef>
              <a:spcAft>
                <a:spcPts val="0"/>
              </a:spcAft>
              <a:buClr>
                <a:srgbClr val="F3F3F3"/>
              </a:buClr>
              <a:buSzPts val="1000"/>
              <a:buFont typeface="Twentieth Century"/>
              <a:buChar char="•"/>
            </a:pPr>
            <a:r>
              <a:rPr lang="en" sz="2000" i="0" u="none" strike="noStrike" cap="none" dirty="0">
                <a:solidFill>
                  <a:schemeClr val="lt1"/>
                </a:solidFill>
                <a:latin typeface="Transcript" panose="020B0603030302040203" pitchFamily="34" charset="0"/>
                <a:ea typeface="Twentieth Century"/>
                <a:cs typeface="Twentieth Century"/>
                <a:sym typeface="Twentieth Century"/>
              </a:rPr>
              <a:t>Complete Production</a:t>
            </a:r>
            <a:endParaRPr sz="2000" i="0" u="none" strike="noStrike" cap="none" dirty="0">
              <a:solidFill>
                <a:schemeClr val="lt1"/>
              </a:solidFill>
              <a:latin typeface="Transcript" panose="020B0603030302040203" pitchFamily="34" charset="0"/>
              <a:ea typeface="Twentieth Century"/>
              <a:cs typeface="Twentieth Century"/>
              <a:sym typeface="Twentieth Century"/>
            </a:endParaRPr>
          </a:p>
          <a:p>
            <a:pPr marL="365125" marR="0" lvl="0" indent="-365125" algn="just" rtl="0">
              <a:lnSpc>
                <a:spcPct val="100000"/>
              </a:lnSpc>
              <a:spcBef>
                <a:spcPts val="1000"/>
              </a:spcBef>
              <a:spcAft>
                <a:spcPts val="0"/>
              </a:spcAft>
              <a:buClr>
                <a:srgbClr val="F3F3F3"/>
              </a:buClr>
              <a:buSzPts val="1000"/>
              <a:buFont typeface="Twentieth Century"/>
              <a:buChar char="•"/>
            </a:pPr>
            <a:r>
              <a:rPr lang="en" sz="2000" i="0" u="none" strike="noStrike" cap="none" dirty="0">
                <a:solidFill>
                  <a:schemeClr val="lt1"/>
                </a:solidFill>
                <a:latin typeface="Transcript" panose="020B0603030302040203" pitchFamily="34" charset="0"/>
                <a:ea typeface="Twentieth Century"/>
                <a:cs typeface="Twentieth Century"/>
                <a:sym typeface="Twentieth Century"/>
              </a:rPr>
              <a:t>Executive Producer </a:t>
            </a:r>
            <a:endParaRPr sz="2000" i="0" u="none" strike="noStrike" cap="none" dirty="0">
              <a:solidFill>
                <a:schemeClr val="lt1"/>
              </a:solidFill>
              <a:latin typeface="Transcript" panose="020B0603030302040203" pitchFamily="34" charset="0"/>
              <a:ea typeface="Twentieth Century"/>
              <a:cs typeface="Twentieth Century"/>
              <a:sym typeface="Twentieth Century"/>
            </a:endParaRPr>
          </a:p>
          <a:p>
            <a:pPr marL="365125" marR="0" lvl="0" indent="-365125" algn="just" rtl="0">
              <a:lnSpc>
                <a:spcPct val="100000"/>
              </a:lnSpc>
              <a:spcBef>
                <a:spcPts val="1000"/>
              </a:spcBef>
              <a:spcAft>
                <a:spcPts val="0"/>
              </a:spcAft>
              <a:buClr>
                <a:srgbClr val="F3F3F3"/>
              </a:buClr>
              <a:buSzPts val="1000"/>
              <a:buFont typeface="Twentieth Century"/>
              <a:buChar char="•"/>
            </a:pPr>
            <a:r>
              <a:rPr lang="en" sz="2000" i="0" u="none" strike="noStrike" cap="none" dirty="0">
                <a:solidFill>
                  <a:schemeClr val="lt1"/>
                </a:solidFill>
                <a:latin typeface="Transcript" panose="020B0603030302040203" pitchFamily="34" charset="0"/>
                <a:ea typeface="Twentieth Century"/>
                <a:cs typeface="Twentieth Century"/>
                <a:sym typeface="Twentieth Century"/>
              </a:rPr>
              <a:t>Film Directors</a:t>
            </a:r>
            <a:endParaRPr sz="2000" i="0" u="none" strike="noStrike" cap="none" dirty="0">
              <a:solidFill>
                <a:schemeClr val="lt1"/>
              </a:solidFill>
              <a:latin typeface="Transcript" panose="020B0603030302040203" pitchFamily="34" charset="0"/>
              <a:ea typeface="Twentieth Century"/>
              <a:cs typeface="Twentieth Century"/>
              <a:sym typeface="Twentieth Century"/>
            </a:endParaRPr>
          </a:p>
          <a:p>
            <a:pPr marL="365125" marR="0" lvl="0" indent="-365125" algn="just" rtl="0">
              <a:lnSpc>
                <a:spcPct val="100000"/>
              </a:lnSpc>
              <a:spcBef>
                <a:spcPts val="1000"/>
              </a:spcBef>
              <a:spcAft>
                <a:spcPts val="0"/>
              </a:spcAft>
              <a:buClr>
                <a:srgbClr val="F3F3F3"/>
              </a:buClr>
              <a:buSzPts val="1000"/>
              <a:buFont typeface="Twentieth Century"/>
              <a:buChar char="•"/>
            </a:pPr>
            <a:r>
              <a:rPr lang="en" sz="2000" i="0" u="none" strike="noStrike" cap="none" dirty="0">
                <a:solidFill>
                  <a:schemeClr val="lt1"/>
                </a:solidFill>
                <a:latin typeface="Transcript" panose="020B0603030302040203" pitchFamily="34" charset="0"/>
                <a:ea typeface="Twentieth Century"/>
                <a:cs typeface="Twentieth Century"/>
                <a:sym typeface="Twentieth Century"/>
              </a:rPr>
              <a:t>Illustrator </a:t>
            </a:r>
            <a:endParaRPr sz="2000" i="0" u="none" strike="noStrike" cap="none" dirty="0">
              <a:solidFill>
                <a:schemeClr val="lt1"/>
              </a:solidFill>
              <a:latin typeface="Transcript" panose="020B0603030302040203" pitchFamily="34" charset="0"/>
              <a:ea typeface="Twentieth Century"/>
              <a:cs typeface="Twentieth Century"/>
              <a:sym typeface="Twentieth Century"/>
            </a:endParaRPr>
          </a:p>
          <a:p>
            <a:pPr marL="365125" marR="0" lvl="0" indent="-365125" algn="just" rtl="0">
              <a:lnSpc>
                <a:spcPct val="100000"/>
              </a:lnSpc>
              <a:spcBef>
                <a:spcPts val="1000"/>
              </a:spcBef>
              <a:spcAft>
                <a:spcPts val="0"/>
              </a:spcAft>
              <a:buClr>
                <a:srgbClr val="F3F3F3"/>
              </a:buClr>
              <a:buSzPts val="1000"/>
              <a:buFont typeface="Twentieth Century"/>
              <a:buChar char="•"/>
            </a:pPr>
            <a:r>
              <a:rPr lang="en" sz="2000" i="0" u="none" strike="noStrike" cap="none" dirty="0">
                <a:solidFill>
                  <a:schemeClr val="lt1"/>
                </a:solidFill>
                <a:latin typeface="Transcript" panose="020B0603030302040203" pitchFamily="34" charset="0"/>
                <a:ea typeface="Twentieth Century"/>
                <a:cs typeface="Twentieth Century"/>
                <a:sym typeface="Twentieth Century"/>
              </a:rPr>
              <a:t>Videographer</a:t>
            </a:r>
            <a:endParaRPr sz="2000" i="0" u="none" strike="noStrike" cap="none" dirty="0">
              <a:solidFill>
                <a:schemeClr val="lt1"/>
              </a:solidFill>
              <a:latin typeface="Transcript" panose="020B0603030302040203" pitchFamily="34" charset="0"/>
              <a:ea typeface="Twentieth Century"/>
              <a:cs typeface="Twentieth Century"/>
              <a:sym typeface="Twentieth Century"/>
            </a:endParaRPr>
          </a:p>
          <a:p>
            <a:pPr marL="365125" marR="0" lvl="0" indent="-365125" algn="just" rtl="0">
              <a:lnSpc>
                <a:spcPct val="100000"/>
              </a:lnSpc>
              <a:spcBef>
                <a:spcPts val="1000"/>
              </a:spcBef>
              <a:spcAft>
                <a:spcPts val="0"/>
              </a:spcAft>
              <a:buClr>
                <a:srgbClr val="F3F3F3"/>
              </a:buClr>
              <a:buSzPts val="1000"/>
              <a:buFont typeface="Twentieth Century"/>
              <a:buChar char="•"/>
            </a:pPr>
            <a:r>
              <a:rPr lang="en" sz="2000" i="0" u="none" strike="noStrike" cap="none" dirty="0">
                <a:solidFill>
                  <a:schemeClr val="lt1"/>
                </a:solidFill>
                <a:latin typeface="Transcript" panose="020B0603030302040203" pitchFamily="34" charset="0"/>
                <a:ea typeface="Twentieth Century"/>
                <a:cs typeface="Twentieth Century"/>
                <a:sym typeface="Twentieth Century"/>
              </a:rPr>
              <a:t>Still Photographer</a:t>
            </a:r>
            <a:endParaRPr dirty="0">
              <a:latin typeface="Transcript" panose="020B0603030302040203" pitchFamily="34" charset="0"/>
              <a:ea typeface="Twentieth Century"/>
              <a:cs typeface="Twentieth Century"/>
              <a:sym typeface="Twentieth Century"/>
            </a:endParaRPr>
          </a:p>
          <a:p>
            <a:pPr marL="365125" marR="0" lvl="0" indent="-365125" algn="just" rtl="0">
              <a:lnSpc>
                <a:spcPct val="100000"/>
              </a:lnSpc>
              <a:spcBef>
                <a:spcPts val="1000"/>
              </a:spcBef>
              <a:spcAft>
                <a:spcPts val="0"/>
              </a:spcAft>
              <a:buClr>
                <a:srgbClr val="F3F3F3"/>
              </a:buClr>
              <a:buSzPts val="1000"/>
              <a:buFont typeface="Twentieth Century"/>
              <a:buChar char="•"/>
            </a:pPr>
            <a:r>
              <a:rPr lang="en" sz="2000" i="0" u="none" strike="noStrike" cap="none" dirty="0">
                <a:solidFill>
                  <a:schemeClr val="lt1"/>
                </a:solidFill>
                <a:latin typeface="Transcript" panose="020B0603030302040203" pitchFamily="34" charset="0"/>
                <a:ea typeface="Twentieth Century"/>
                <a:cs typeface="Twentieth Century"/>
                <a:sym typeface="Twentieth Century"/>
              </a:rPr>
              <a:t>Studio </a:t>
            </a:r>
            <a:r>
              <a:rPr lang="en" sz="2000" dirty="0">
                <a:solidFill>
                  <a:schemeClr val="lt1"/>
                </a:solidFill>
                <a:latin typeface="Transcript" panose="020B0603030302040203" pitchFamily="34" charset="0"/>
                <a:ea typeface="Twentieth Century"/>
                <a:cs typeface="Twentieth Century"/>
                <a:sym typeface="Twentieth Century"/>
              </a:rPr>
              <a:t>Setup</a:t>
            </a:r>
            <a:r>
              <a:rPr lang="en" sz="2000" i="0" u="none" strike="noStrike" cap="none" dirty="0">
                <a:solidFill>
                  <a:schemeClr val="lt1"/>
                </a:solidFill>
                <a:latin typeface="Transcript" panose="020B0603030302040203" pitchFamily="34" charset="0"/>
                <a:ea typeface="Twentieth Century"/>
                <a:cs typeface="Twentieth Century"/>
                <a:sym typeface="Twentieth Century"/>
              </a:rPr>
              <a:t> with 4K cameras</a:t>
            </a:r>
            <a:endParaRPr sz="2000" i="0" u="none" strike="noStrike" cap="none" dirty="0">
              <a:solidFill>
                <a:schemeClr val="lt1"/>
              </a:solidFill>
              <a:latin typeface="Transcript" panose="020B0603030302040203" pitchFamily="34" charset="0"/>
              <a:ea typeface="Twentieth Century"/>
              <a:cs typeface="Twentieth Century"/>
              <a:sym typeface="Twentieth Century"/>
            </a:endParaRPr>
          </a:p>
        </p:txBody>
      </p:sp>
      <p:sp>
        <p:nvSpPr>
          <p:cNvPr id="196" name="Google Shape;196;p28"/>
          <p:cNvSpPr txBox="1">
            <a:spLocks noGrp="1"/>
          </p:cNvSpPr>
          <p:nvPr>
            <p:ph type="ctrTitle" idx="4294967295"/>
          </p:nvPr>
        </p:nvSpPr>
        <p:spPr>
          <a:xfrm flipH="1">
            <a:off x="77969" y="1368315"/>
            <a:ext cx="2317897" cy="1424504"/>
          </a:xfrm>
          <a:prstGeom prst="rect">
            <a:avLst/>
          </a:prstGeom>
          <a:noFill/>
          <a:ln>
            <a:noFill/>
          </a:ln>
        </p:spPr>
        <p:txBody>
          <a:bodyPr spcFirstLastPara="1" wrap="square" lIns="68575" tIns="34275" rIns="68575" bIns="34275" anchor="b" anchorCtr="0">
            <a:noAutofit/>
          </a:bodyPr>
          <a:lstStyle/>
          <a:p>
            <a:pPr marL="0" lvl="0" indent="0" algn="r" rtl="0">
              <a:spcBef>
                <a:spcPts val="0"/>
              </a:spcBef>
              <a:spcAft>
                <a:spcPts val="0"/>
              </a:spcAft>
              <a:buClr>
                <a:schemeClr val="dk1"/>
              </a:buClr>
              <a:buSzPts val="2800"/>
              <a:buFont typeface="Saira SemiCondensed SemiBold"/>
              <a:buNone/>
            </a:pPr>
            <a:r>
              <a:rPr lang="en" sz="3000" b="1" dirty="0">
                <a:solidFill>
                  <a:schemeClr val="lt1"/>
                </a:solidFill>
                <a:latin typeface="Tomato Grotesk Black" panose="00000A00000000000000" pitchFamily="50" charset="0"/>
                <a:ea typeface="Tomato Grotesk Black" panose="00000A00000000000000" pitchFamily="50" charset="0"/>
                <a:cs typeface="Twentieth Century"/>
                <a:sym typeface="Twentieth Century"/>
              </a:rPr>
              <a:t>OUR IN-HOUSE FACILITIES</a:t>
            </a:r>
            <a:endParaRPr sz="3000" b="1" dirty="0">
              <a:solidFill>
                <a:schemeClr val="lt1"/>
              </a:solidFill>
              <a:latin typeface="Tomato Grotesk Black" panose="00000A00000000000000" pitchFamily="50" charset="0"/>
              <a:ea typeface="Tomato Grotesk Black" panose="00000A00000000000000" pitchFamily="50" charset="0"/>
              <a:cs typeface="Twentieth Century"/>
              <a:sym typeface="Twentieth Century"/>
            </a:endParaRPr>
          </a:p>
        </p:txBody>
      </p:sp>
      <p:sp>
        <p:nvSpPr>
          <p:cNvPr id="2" name="Rectangle 1">
            <a:extLst>
              <a:ext uri="{FF2B5EF4-FFF2-40B4-BE49-F238E27FC236}">
                <a16:creationId xmlns:a16="http://schemas.microsoft.com/office/drawing/2014/main" id="{60E7B10B-3933-54C9-8A02-53733F750DDF}"/>
              </a:ext>
            </a:extLst>
          </p:cNvPr>
          <p:cNvSpPr/>
          <p:nvPr/>
        </p:nvSpPr>
        <p:spPr>
          <a:xfrm>
            <a:off x="7641265" y="113414"/>
            <a:ext cx="1382233" cy="41821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304A776B-7468-FB9C-4C9F-96EB425E24BC}"/>
              </a:ext>
            </a:extLst>
          </p:cNvPr>
          <p:cNvPicPr>
            <a:picLocks noChangeAspect="1"/>
          </p:cNvPicPr>
          <p:nvPr/>
        </p:nvPicPr>
        <p:blipFill>
          <a:blip r:embed="rId3"/>
          <a:stretch>
            <a:fillRect/>
          </a:stretch>
        </p:blipFill>
        <p:spPr>
          <a:xfrm>
            <a:off x="7400521" y="-484890"/>
            <a:ext cx="1729303" cy="1729303"/>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2" name="Rectangle 1">
            <a:extLst>
              <a:ext uri="{FF2B5EF4-FFF2-40B4-BE49-F238E27FC236}">
                <a16:creationId xmlns:a16="http://schemas.microsoft.com/office/drawing/2014/main" id="{954DC107-126C-37A4-AD9D-FE757E7A4981}"/>
              </a:ext>
            </a:extLst>
          </p:cNvPr>
          <p:cNvSpPr/>
          <p:nvPr/>
        </p:nvSpPr>
        <p:spPr>
          <a:xfrm>
            <a:off x="1269758" y="2079167"/>
            <a:ext cx="3405485" cy="98516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7021E536-051C-3906-2F5D-7F023B8F8EF6}"/>
              </a:ext>
            </a:extLst>
          </p:cNvPr>
          <p:cNvPicPr>
            <a:picLocks noChangeAspect="1"/>
          </p:cNvPicPr>
          <p:nvPr/>
        </p:nvPicPr>
        <p:blipFill>
          <a:blip r:embed="rId3"/>
          <a:stretch>
            <a:fillRect/>
          </a:stretch>
        </p:blipFill>
        <p:spPr>
          <a:xfrm>
            <a:off x="714853" y="487262"/>
            <a:ext cx="4515293" cy="4515293"/>
          </a:xfrm>
          <a:prstGeom prst="rect">
            <a:avLst/>
          </a:prstGeom>
        </p:spPr>
      </p:pic>
      <p:sp>
        <p:nvSpPr>
          <p:cNvPr id="471" name="Google Shape;471;p64"/>
          <p:cNvSpPr/>
          <p:nvPr/>
        </p:nvSpPr>
        <p:spPr>
          <a:xfrm>
            <a:off x="3313731" y="3810873"/>
            <a:ext cx="51" cy="51"/>
          </a:xfrm>
          <a:custGeom>
            <a:avLst/>
            <a:gdLst/>
            <a:ahLst/>
            <a:cxnLst/>
            <a:rect l="l" t="t" r="r" b="b"/>
            <a:pathLst>
              <a:path w="1" h="1" extrusionOk="0">
                <a:moveTo>
                  <a:pt x="0" y="0"/>
                </a:moveTo>
                <a:lnTo>
                  <a:pt x="0" y="0"/>
                </a:lnTo>
                <a:close/>
              </a:path>
            </a:pathLst>
          </a:custGeom>
          <a:solidFill>
            <a:srgbClr val="E0C32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64"/>
          <p:cNvSpPr txBox="1">
            <a:spLocks noGrp="1"/>
          </p:cNvSpPr>
          <p:nvPr>
            <p:ph type="subTitle" idx="1"/>
          </p:nvPr>
        </p:nvSpPr>
        <p:spPr>
          <a:xfrm flipH="1">
            <a:off x="5100200" y="2815050"/>
            <a:ext cx="3348600" cy="1199400"/>
          </a:xfrm>
          <a:prstGeom prst="rect">
            <a:avLst/>
          </a:prstGeom>
          <a:noFill/>
          <a:ln>
            <a:noFill/>
          </a:ln>
        </p:spPr>
        <p:txBody>
          <a:bodyPr spcFirstLastPara="1" wrap="square" lIns="68575" tIns="34275" rIns="68575" bIns="34275" anchor="t" anchorCtr="0">
            <a:noAutofit/>
          </a:bodyPr>
          <a:lstStyle/>
          <a:p>
            <a:pPr marL="0" lvl="0" indent="0" algn="r" rtl="0">
              <a:lnSpc>
                <a:spcPct val="90000"/>
              </a:lnSpc>
              <a:spcBef>
                <a:spcPts val="0"/>
              </a:spcBef>
              <a:spcAft>
                <a:spcPts val="0"/>
              </a:spcAft>
              <a:buSzPts val="1200"/>
              <a:buNone/>
            </a:pPr>
            <a:r>
              <a:rPr lang="en" sz="1800" dirty="0">
                <a:solidFill>
                  <a:srgbClr val="000000"/>
                </a:solidFill>
                <a:latin typeface="Transcript" panose="020B0603030302040203" pitchFamily="34" charset="0"/>
                <a:ea typeface="Twentieth Century"/>
                <a:cs typeface="Twentieth Century"/>
                <a:sym typeface="Twentieth Century"/>
              </a:rPr>
              <a:t>Want to have a quick chat?</a:t>
            </a:r>
            <a:endParaRPr sz="1800" dirty="0">
              <a:solidFill>
                <a:srgbClr val="000000"/>
              </a:solidFill>
              <a:latin typeface="Transcript" panose="020B0603030302040203" pitchFamily="34" charset="0"/>
              <a:ea typeface="Twentieth Century"/>
              <a:cs typeface="Twentieth Century"/>
              <a:sym typeface="Twentieth Century"/>
            </a:endParaRPr>
          </a:p>
          <a:p>
            <a:pPr marL="0" lvl="0" indent="0" algn="r" rtl="0">
              <a:lnSpc>
                <a:spcPct val="90000"/>
              </a:lnSpc>
              <a:spcBef>
                <a:spcPts val="1600"/>
              </a:spcBef>
              <a:spcAft>
                <a:spcPts val="1600"/>
              </a:spcAft>
              <a:buSzPts val="1200"/>
              <a:buNone/>
            </a:pPr>
            <a:r>
              <a:rPr lang="en-IN" sz="1800" dirty="0">
                <a:solidFill>
                  <a:srgbClr val="000000"/>
                </a:solidFill>
                <a:latin typeface="Transcript" panose="020B0603030302040203" pitchFamily="34" charset="0"/>
                <a:ea typeface="Twentieth Century"/>
                <a:cs typeface="Twentieth Century"/>
                <a:sym typeface="Twentieth Century"/>
              </a:rPr>
              <a:t>info</a:t>
            </a:r>
            <a:r>
              <a:rPr lang="en" sz="1800" dirty="0">
                <a:solidFill>
                  <a:srgbClr val="000000"/>
                </a:solidFill>
                <a:latin typeface="Transcript" panose="020B0603030302040203" pitchFamily="34" charset="0"/>
                <a:ea typeface="Twentieth Century"/>
                <a:cs typeface="Twentieth Century"/>
                <a:sym typeface="Twentieth Century"/>
              </a:rPr>
              <a:t>@bizsoncreative.com</a:t>
            </a:r>
            <a:br>
              <a:rPr lang="en" sz="1800" dirty="0">
                <a:solidFill>
                  <a:srgbClr val="000000"/>
                </a:solidFill>
                <a:latin typeface="Transcript" panose="020B0603030302040203" pitchFamily="34" charset="0"/>
                <a:ea typeface="Twentieth Century"/>
                <a:cs typeface="Twentieth Century"/>
                <a:sym typeface="Twentieth Century"/>
              </a:rPr>
            </a:br>
            <a:r>
              <a:rPr lang="en" sz="1800" dirty="0">
                <a:solidFill>
                  <a:srgbClr val="000000"/>
                </a:solidFill>
                <a:latin typeface="Transcript" panose="020B0603030302040203" pitchFamily="34" charset="0"/>
                <a:ea typeface="Twentieth Century"/>
                <a:cs typeface="Twentieth Century"/>
                <a:sym typeface="Twentieth Century"/>
              </a:rPr>
              <a:t>+91 70441 78863</a:t>
            </a:r>
            <a:br>
              <a:rPr lang="en" sz="1800" dirty="0">
                <a:solidFill>
                  <a:srgbClr val="000000"/>
                </a:solidFill>
                <a:latin typeface="Transcript" panose="020B0603030302040203" pitchFamily="34" charset="0"/>
                <a:ea typeface="Twentieth Century"/>
                <a:cs typeface="Twentieth Century"/>
                <a:sym typeface="Twentieth Century"/>
              </a:rPr>
            </a:br>
            <a:r>
              <a:rPr lang="en" sz="1800" dirty="0">
                <a:solidFill>
                  <a:srgbClr val="000000"/>
                </a:solidFill>
                <a:latin typeface="Transcript" panose="020B0603030302040203" pitchFamily="34" charset="0"/>
                <a:ea typeface="Twentieth Century"/>
                <a:cs typeface="Twentieth Century"/>
                <a:sym typeface="Twentieth Century"/>
              </a:rPr>
              <a:t>www.bizsoncreative.com</a:t>
            </a:r>
            <a:endParaRPr sz="1800" dirty="0">
              <a:solidFill>
                <a:srgbClr val="000000"/>
              </a:solidFill>
              <a:latin typeface="Transcript" panose="020B0603030302040203" pitchFamily="34" charset="0"/>
              <a:ea typeface="Twentieth Century"/>
              <a:cs typeface="Twentieth Century"/>
              <a:sym typeface="Twentieth Century"/>
            </a:endParaRPr>
          </a:p>
        </p:txBody>
      </p:sp>
      <p:sp>
        <p:nvSpPr>
          <p:cNvPr id="475" name="Google Shape;475;p64"/>
          <p:cNvSpPr txBox="1">
            <a:spLocks noGrp="1"/>
          </p:cNvSpPr>
          <p:nvPr>
            <p:ph type="ctrTitle"/>
          </p:nvPr>
        </p:nvSpPr>
        <p:spPr>
          <a:xfrm flipH="1">
            <a:off x="5711003" y="803000"/>
            <a:ext cx="2737800" cy="1241400"/>
          </a:xfrm>
          <a:prstGeom prst="rect">
            <a:avLst/>
          </a:prstGeom>
          <a:noFill/>
          <a:ln>
            <a:noFill/>
          </a:ln>
        </p:spPr>
        <p:txBody>
          <a:bodyPr spcFirstLastPara="1" wrap="square" lIns="68575" tIns="34275" rIns="68575" bIns="34275" anchor="b" anchorCtr="0">
            <a:noAutofit/>
          </a:bodyPr>
          <a:lstStyle/>
          <a:p>
            <a:pPr marL="0" lvl="0" indent="0" algn="r" rtl="0">
              <a:lnSpc>
                <a:spcPct val="100000"/>
              </a:lnSpc>
              <a:spcBef>
                <a:spcPts val="0"/>
              </a:spcBef>
              <a:spcAft>
                <a:spcPts val="0"/>
              </a:spcAft>
              <a:buSzPts val="4800"/>
              <a:buNone/>
            </a:pPr>
            <a:r>
              <a:rPr lang="en" sz="4400" b="1" dirty="0">
                <a:solidFill>
                  <a:srgbClr val="023144"/>
                </a:solidFill>
                <a:latin typeface="Tomato Grotesk Black" panose="00000A00000000000000" pitchFamily="50" charset="0"/>
                <a:ea typeface="Tomato Grotesk Black" panose="00000A00000000000000" pitchFamily="50" charset="0"/>
                <a:cs typeface="Twentieth Century"/>
                <a:sym typeface="Twentieth Century"/>
              </a:rPr>
              <a:t>THANKS!</a:t>
            </a:r>
            <a:endParaRPr sz="4400" b="1" dirty="0">
              <a:solidFill>
                <a:srgbClr val="023144"/>
              </a:solidFill>
              <a:latin typeface="Tomato Grotesk Black" panose="00000A00000000000000" pitchFamily="50" charset="0"/>
              <a:ea typeface="Tomato Grotesk Black" panose="00000A00000000000000" pitchFamily="50" charset="0"/>
              <a:cs typeface="Twentieth Century"/>
              <a:sym typeface="Twentieth Century"/>
            </a:endParaRPr>
          </a:p>
        </p:txBody>
      </p:sp>
      <p:sp>
        <p:nvSpPr>
          <p:cNvPr id="476" name="Google Shape;476;p64"/>
          <p:cNvSpPr txBox="1"/>
          <p:nvPr/>
        </p:nvSpPr>
        <p:spPr>
          <a:xfrm>
            <a:off x="1587764" y="3670050"/>
            <a:ext cx="3348600" cy="4341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 sz="1800" dirty="0">
                <a:latin typeface="Transcript" panose="020B0603030302040203" pitchFamily="34" charset="0"/>
                <a:ea typeface="Twentieth Century"/>
                <a:cs typeface="Twentieth Century"/>
                <a:sym typeface="Twentieth Century"/>
              </a:rPr>
              <a:t>Mumbai	 Delhi 	Kolkata</a:t>
            </a:r>
            <a:endParaRPr dirty="0">
              <a:latin typeface="Transcript" panose="020B0603030302040203" pitchFamily="34" charset="0"/>
            </a:endParaRPr>
          </a:p>
        </p:txBody>
      </p:sp>
      <p:cxnSp>
        <p:nvCxnSpPr>
          <p:cNvPr id="477" name="Google Shape;477;p64"/>
          <p:cNvCxnSpPr/>
          <p:nvPr/>
        </p:nvCxnSpPr>
        <p:spPr>
          <a:xfrm>
            <a:off x="5234275" y="1051500"/>
            <a:ext cx="26400" cy="3040500"/>
          </a:xfrm>
          <a:prstGeom prst="straightConnector1">
            <a:avLst/>
          </a:prstGeom>
          <a:noFill/>
          <a:ln w="9525" cap="flat" cmpd="sng">
            <a:solidFill>
              <a:srgbClr val="7F7F7F"/>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9"/>
          <p:cNvSpPr txBox="1">
            <a:spLocks noGrp="1"/>
          </p:cNvSpPr>
          <p:nvPr>
            <p:ph type="ctrTitle"/>
          </p:nvPr>
        </p:nvSpPr>
        <p:spPr>
          <a:xfrm flipH="1">
            <a:off x="933650" y="278775"/>
            <a:ext cx="4296600" cy="1241400"/>
          </a:xfrm>
          <a:prstGeom prst="rect">
            <a:avLst/>
          </a:prstGeom>
          <a:noFill/>
          <a:ln>
            <a:noFill/>
          </a:ln>
        </p:spPr>
        <p:txBody>
          <a:bodyPr spcFirstLastPara="1" wrap="square" lIns="68575" tIns="34275" rIns="68575" bIns="34275" anchor="ctr" anchorCtr="0">
            <a:noAutofit/>
          </a:bodyPr>
          <a:lstStyle/>
          <a:p>
            <a:pPr marL="0" lvl="0" indent="0" algn="l" rtl="0">
              <a:lnSpc>
                <a:spcPct val="100000"/>
              </a:lnSpc>
              <a:spcBef>
                <a:spcPts val="0"/>
              </a:spcBef>
              <a:spcAft>
                <a:spcPts val="0"/>
              </a:spcAft>
              <a:buSzPts val="1800"/>
              <a:buNone/>
            </a:pPr>
            <a:r>
              <a:rPr lang="en" sz="3600" b="1" dirty="0">
                <a:solidFill>
                  <a:srgbClr val="023144"/>
                </a:solidFill>
                <a:latin typeface="Tomato Grotesk Black" panose="00000A00000000000000" pitchFamily="50" charset="0"/>
                <a:ea typeface="Tomato Grotesk Black" panose="00000A00000000000000" pitchFamily="50" charset="0"/>
                <a:cs typeface="Twentieth Century"/>
                <a:sym typeface="Twentieth Century"/>
              </a:rPr>
              <a:t>HOW WE DO IT</a:t>
            </a:r>
            <a:endParaRPr sz="3600" b="1" dirty="0">
              <a:solidFill>
                <a:srgbClr val="023144"/>
              </a:solidFill>
              <a:latin typeface="Tomato Grotesk Black" panose="00000A00000000000000" pitchFamily="50" charset="0"/>
              <a:ea typeface="Tomato Grotesk Black" panose="00000A00000000000000" pitchFamily="50" charset="0"/>
              <a:cs typeface="Twentieth Century"/>
              <a:sym typeface="Twentieth Century"/>
            </a:endParaRPr>
          </a:p>
        </p:txBody>
      </p:sp>
      <p:sp>
        <p:nvSpPr>
          <p:cNvPr id="204" name="Google Shape;204;p29"/>
          <p:cNvSpPr/>
          <p:nvPr/>
        </p:nvSpPr>
        <p:spPr>
          <a:xfrm>
            <a:off x="967423" y="2131770"/>
            <a:ext cx="1976905" cy="1117106"/>
          </a:xfrm>
          <a:prstGeom prst="chevron">
            <a:avLst>
              <a:gd name="adj" fmla="val 50000"/>
            </a:avLst>
          </a:prstGeom>
          <a:solidFill>
            <a:srgbClr val="F88721"/>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txBox="1"/>
          <p:nvPr/>
        </p:nvSpPr>
        <p:spPr>
          <a:xfrm>
            <a:off x="1515203" y="2131770"/>
            <a:ext cx="1186232" cy="1117190"/>
          </a:xfrm>
          <a:prstGeom prst="rect">
            <a:avLst/>
          </a:prstGeom>
          <a:noFill/>
          <a:ln>
            <a:noFill/>
          </a:ln>
        </p:spPr>
        <p:txBody>
          <a:bodyPr spcFirstLastPara="1" wrap="square" lIns="40000" tIns="13325" rIns="13325" bIns="13325" anchor="ctr" anchorCtr="0">
            <a:noAutofit/>
          </a:bodyPr>
          <a:lstStyle/>
          <a:p>
            <a:pPr marL="0" marR="0" lvl="0" indent="0" algn="ctr" rtl="0">
              <a:lnSpc>
                <a:spcPct val="90000"/>
              </a:lnSpc>
              <a:spcBef>
                <a:spcPts val="0"/>
              </a:spcBef>
              <a:spcAft>
                <a:spcPts val="0"/>
              </a:spcAft>
              <a:buNone/>
            </a:pPr>
            <a:r>
              <a:rPr lang="en" sz="1600" i="0" u="none" strike="noStrike" cap="none" dirty="0">
                <a:solidFill>
                  <a:schemeClr val="lt1"/>
                </a:solidFill>
                <a:latin typeface="Transcript" panose="020B0603030302040203" pitchFamily="34" charset="0"/>
                <a:ea typeface="Twentieth Century"/>
                <a:cs typeface="Twentieth Century"/>
                <a:sym typeface="Twentieth Century"/>
              </a:rPr>
              <a:t>Initial brief</a:t>
            </a:r>
            <a:endParaRPr sz="1600" i="0" u="none" strike="noStrike" cap="none" dirty="0">
              <a:solidFill>
                <a:schemeClr val="lt1"/>
              </a:solidFill>
              <a:latin typeface="Transcript" panose="020B0603030302040203" pitchFamily="34" charset="0"/>
              <a:ea typeface="Twentieth Century"/>
              <a:cs typeface="Twentieth Century"/>
              <a:sym typeface="Twentieth Century"/>
            </a:endParaRPr>
          </a:p>
        </p:txBody>
      </p:sp>
      <p:sp>
        <p:nvSpPr>
          <p:cNvPr id="206" name="Google Shape;206;p29"/>
          <p:cNvSpPr/>
          <p:nvPr/>
        </p:nvSpPr>
        <p:spPr>
          <a:xfrm>
            <a:off x="2746637" y="2131770"/>
            <a:ext cx="1976905" cy="1117106"/>
          </a:xfrm>
          <a:prstGeom prst="chevron">
            <a:avLst>
              <a:gd name="adj" fmla="val 50000"/>
            </a:avLst>
          </a:prstGeom>
          <a:solidFill>
            <a:srgbClr val="F88721"/>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txBox="1"/>
          <p:nvPr/>
        </p:nvSpPr>
        <p:spPr>
          <a:xfrm>
            <a:off x="3247561" y="2131770"/>
            <a:ext cx="1186232" cy="1117190"/>
          </a:xfrm>
          <a:prstGeom prst="rect">
            <a:avLst/>
          </a:prstGeom>
          <a:noFill/>
          <a:ln>
            <a:noFill/>
          </a:ln>
        </p:spPr>
        <p:txBody>
          <a:bodyPr spcFirstLastPara="1" wrap="square" lIns="40000" tIns="13325" rIns="13325" bIns="13325" anchor="ctr" anchorCtr="0">
            <a:noAutofit/>
          </a:bodyPr>
          <a:lstStyle/>
          <a:p>
            <a:pPr marL="0" marR="0" lvl="0" indent="0" algn="ctr" rtl="0">
              <a:lnSpc>
                <a:spcPct val="90000"/>
              </a:lnSpc>
              <a:spcBef>
                <a:spcPts val="0"/>
              </a:spcBef>
              <a:spcAft>
                <a:spcPts val="0"/>
              </a:spcAft>
              <a:buNone/>
            </a:pPr>
            <a:r>
              <a:rPr lang="en" sz="1600" i="0" u="none" strike="noStrike" cap="none" dirty="0">
                <a:solidFill>
                  <a:schemeClr val="lt1"/>
                </a:solidFill>
                <a:latin typeface="Transcript" panose="020B0603030302040203" pitchFamily="34" charset="0"/>
                <a:ea typeface="Twentieth Century"/>
                <a:cs typeface="Twentieth Century"/>
                <a:sym typeface="Twentieth Century"/>
              </a:rPr>
              <a:t>Ideation/ Scripting</a:t>
            </a:r>
            <a:endParaRPr sz="1600" i="0" u="none" strike="noStrike" cap="none" dirty="0">
              <a:solidFill>
                <a:schemeClr val="lt1"/>
              </a:solidFill>
              <a:latin typeface="Transcript" panose="020B0603030302040203" pitchFamily="34" charset="0"/>
              <a:ea typeface="Twentieth Century"/>
              <a:cs typeface="Twentieth Century"/>
              <a:sym typeface="Twentieth Century"/>
            </a:endParaRPr>
          </a:p>
        </p:txBody>
      </p:sp>
      <p:sp>
        <p:nvSpPr>
          <p:cNvPr id="208" name="Google Shape;208;p29"/>
          <p:cNvSpPr/>
          <p:nvPr/>
        </p:nvSpPr>
        <p:spPr>
          <a:xfrm>
            <a:off x="4525853" y="2131770"/>
            <a:ext cx="1976905" cy="1117106"/>
          </a:xfrm>
          <a:prstGeom prst="chevron">
            <a:avLst>
              <a:gd name="adj" fmla="val 50000"/>
            </a:avLst>
          </a:prstGeom>
          <a:solidFill>
            <a:srgbClr val="F88721"/>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txBox="1"/>
          <p:nvPr/>
        </p:nvSpPr>
        <p:spPr>
          <a:xfrm>
            <a:off x="5073633" y="2131770"/>
            <a:ext cx="1186232" cy="1117190"/>
          </a:xfrm>
          <a:prstGeom prst="rect">
            <a:avLst/>
          </a:prstGeom>
          <a:noFill/>
          <a:ln>
            <a:noFill/>
          </a:ln>
        </p:spPr>
        <p:txBody>
          <a:bodyPr spcFirstLastPara="1" wrap="square" lIns="40000" tIns="13325" rIns="13325" bIns="13325" anchor="ctr" anchorCtr="0">
            <a:noAutofit/>
          </a:bodyPr>
          <a:lstStyle/>
          <a:p>
            <a:pPr marL="0" marR="0" lvl="0" indent="0" algn="ctr" rtl="0">
              <a:lnSpc>
                <a:spcPct val="90000"/>
              </a:lnSpc>
              <a:spcBef>
                <a:spcPts val="0"/>
              </a:spcBef>
              <a:spcAft>
                <a:spcPts val="0"/>
              </a:spcAft>
              <a:buNone/>
            </a:pPr>
            <a:r>
              <a:rPr lang="en" sz="1600" i="0" u="none" strike="noStrike" cap="none">
                <a:solidFill>
                  <a:schemeClr val="lt1"/>
                </a:solidFill>
                <a:latin typeface="Transcript" panose="020B0603030302040203" pitchFamily="34" charset="0"/>
                <a:ea typeface="Twentieth Century"/>
                <a:cs typeface="Twentieth Century"/>
                <a:sym typeface="Twentieth Century"/>
              </a:rPr>
              <a:t>Story</a:t>
            </a:r>
            <a:r>
              <a:rPr lang="en" sz="1600">
                <a:solidFill>
                  <a:schemeClr val="lt1"/>
                </a:solidFill>
                <a:latin typeface="Transcript" panose="020B0603030302040203" pitchFamily="34" charset="0"/>
                <a:ea typeface="Twentieth Century"/>
                <a:cs typeface="Twentieth Century"/>
                <a:sym typeface="Twentieth Century"/>
              </a:rPr>
              <a:t>b</a:t>
            </a:r>
            <a:r>
              <a:rPr lang="en" sz="1600" i="0" u="none" strike="noStrike" cap="none">
                <a:solidFill>
                  <a:schemeClr val="lt1"/>
                </a:solidFill>
                <a:latin typeface="Transcript" panose="020B0603030302040203" pitchFamily="34" charset="0"/>
                <a:ea typeface="Twentieth Century"/>
                <a:cs typeface="Twentieth Century"/>
                <a:sym typeface="Twentieth Century"/>
              </a:rPr>
              <a:t>oard</a:t>
            </a:r>
            <a:endParaRPr sz="1600" i="0" u="none" strike="noStrike" cap="none">
              <a:solidFill>
                <a:schemeClr val="lt1"/>
              </a:solidFill>
              <a:latin typeface="Transcript" panose="020B0603030302040203" pitchFamily="34" charset="0"/>
              <a:ea typeface="Twentieth Century"/>
              <a:cs typeface="Twentieth Century"/>
              <a:sym typeface="Twentieth Century"/>
            </a:endParaRPr>
          </a:p>
        </p:txBody>
      </p:sp>
      <p:sp>
        <p:nvSpPr>
          <p:cNvPr id="210" name="Google Shape;210;p29"/>
          <p:cNvSpPr/>
          <p:nvPr/>
        </p:nvSpPr>
        <p:spPr>
          <a:xfrm>
            <a:off x="6199671" y="2131770"/>
            <a:ext cx="1976905" cy="1117106"/>
          </a:xfrm>
          <a:prstGeom prst="chevron">
            <a:avLst>
              <a:gd name="adj" fmla="val 50000"/>
            </a:avLst>
          </a:prstGeom>
          <a:solidFill>
            <a:srgbClr val="F88721"/>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txBox="1"/>
          <p:nvPr/>
        </p:nvSpPr>
        <p:spPr>
          <a:xfrm>
            <a:off x="6747452" y="2131770"/>
            <a:ext cx="1186232" cy="1117190"/>
          </a:xfrm>
          <a:prstGeom prst="rect">
            <a:avLst/>
          </a:prstGeom>
          <a:noFill/>
          <a:ln>
            <a:noFill/>
          </a:ln>
        </p:spPr>
        <p:txBody>
          <a:bodyPr spcFirstLastPara="1" wrap="square" lIns="40000" tIns="13325" rIns="13325" bIns="13325" anchor="ctr" anchorCtr="0">
            <a:noAutofit/>
          </a:bodyPr>
          <a:lstStyle/>
          <a:p>
            <a:pPr marL="0" marR="0" lvl="0" indent="0" algn="ctr" rtl="0">
              <a:lnSpc>
                <a:spcPct val="90000"/>
              </a:lnSpc>
              <a:spcBef>
                <a:spcPts val="0"/>
              </a:spcBef>
              <a:spcAft>
                <a:spcPts val="0"/>
              </a:spcAft>
              <a:buNone/>
            </a:pPr>
            <a:r>
              <a:rPr lang="en" sz="1600" i="0" u="none" strike="noStrike" cap="none">
                <a:solidFill>
                  <a:schemeClr val="lt1"/>
                </a:solidFill>
                <a:latin typeface="Transcript" panose="020B0603030302040203" pitchFamily="34" charset="0"/>
                <a:ea typeface="Twentieth Century"/>
                <a:cs typeface="Twentieth Century"/>
                <a:sym typeface="Twentieth Century"/>
              </a:rPr>
              <a:t>Execution</a:t>
            </a:r>
            <a:endParaRPr sz="1600" i="0" u="none" strike="noStrike" cap="none">
              <a:solidFill>
                <a:schemeClr val="lt1"/>
              </a:solidFill>
              <a:latin typeface="Transcript" panose="020B0603030302040203" pitchFamily="34" charset="0"/>
              <a:ea typeface="Twentieth Century"/>
              <a:cs typeface="Twentieth Century"/>
              <a:sym typeface="Twentieth Century"/>
            </a:endParaRPr>
          </a:p>
        </p:txBody>
      </p:sp>
      <p:sp>
        <p:nvSpPr>
          <p:cNvPr id="2" name="Rectangle 1">
            <a:extLst>
              <a:ext uri="{FF2B5EF4-FFF2-40B4-BE49-F238E27FC236}">
                <a16:creationId xmlns:a16="http://schemas.microsoft.com/office/drawing/2014/main" id="{D8B178C7-1253-87CB-1211-A72D24BD9ACC}"/>
              </a:ext>
            </a:extLst>
          </p:cNvPr>
          <p:cNvSpPr/>
          <p:nvPr/>
        </p:nvSpPr>
        <p:spPr>
          <a:xfrm>
            <a:off x="7627088" y="120502"/>
            <a:ext cx="1332614" cy="39694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3D2B9FB6-1BF7-C9C8-808D-441CE6AD1BCD}"/>
              </a:ext>
            </a:extLst>
          </p:cNvPr>
          <p:cNvPicPr>
            <a:picLocks noChangeAspect="1"/>
          </p:cNvPicPr>
          <p:nvPr/>
        </p:nvPicPr>
        <p:blipFill>
          <a:blip r:embed="rId3"/>
          <a:stretch>
            <a:fillRect/>
          </a:stretch>
        </p:blipFill>
        <p:spPr>
          <a:xfrm>
            <a:off x="7400521" y="-484890"/>
            <a:ext cx="1729303" cy="172930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5"/>
        <p:cNvGrpSpPr/>
        <p:nvPr/>
      </p:nvGrpSpPr>
      <p:grpSpPr>
        <a:xfrm>
          <a:off x="0" y="0"/>
          <a:ext cx="0" cy="0"/>
          <a:chOff x="0" y="0"/>
          <a:chExt cx="0" cy="0"/>
        </a:xfrm>
      </p:grpSpPr>
      <p:sp>
        <p:nvSpPr>
          <p:cNvPr id="216" name="Google Shape;216;p30"/>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PHOTOGRAPHY</a:t>
            </a:r>
            <a:endParaRPr dirty="0">
              <a:latin typeface="Tomato Grotesk Black" panose="00000A00000000000000" pitchFamily="50" charset="0"/>
              <a:ea typeface="Tomato Grotesk Black" panose="00000A00000000000000" pitchFamily="50" charset="0"/>
            </a:endParaRPr>
          </a:p>
        </p:txBody>
      </p:sp>
      <p:pic>
        <p:nvPicPr>
          <p:cNvPr id="217" name="Google Shape;217;p30"/>
          <p:cNvPicPr preferRelativeResize="0"/>
          <p:nvPr/>
        </p:nvPicPr>
        <p:blipFill>
          <a:blip r:embed="rId3">
            <a:alphaModFix/>
          </a:blip>
          <a:stretch>
            <a:fillRect/>
          </a:stretch>
        </p:blipFill>
        <p:spPr>
          <a:xfrm>
            <a:off x="910150" y="1354275"/>
            <a:ext cx="4176725" cy="2777875"/>
          </a:xfrm>
          <a:prstGeom prst="rect">
            <a:avLst/>
          </a:prstGeom>
          <a:noFill/>
          <a:ln>
            <a:noFill/>
          </a:ln>
        </p:spPr>
      </p:pic>
      <p:pic>
        <p:nvPicPr>
          <p:cNvPr id="218" name="Google Shape;218;p30"/>
          <p:cNvPicPr preferRelativeResize="0"/>
          <p:nvPr/>
        </p:nvPicPr>
        <p:blipFill>
          <a:blip r:embed="rId4">
            <a:alphaModFix/>
          </a:blip>
          <a:stretch>
            <a:fillRect/>
          </a:stretch>
        </p:blipFill>
        <p:spPr>
          <a:xfrm>
            <a:off x="5320579" y="643075"/>
            <a:ext cx="3263046" cy="4298950"/>
          </a:xfrm>
          <a:prstGeom prst="rect">
            <a:avLst/>
          </a:prstGeom>
          <a:noFill/>
          <a:ln>
            <a:noFill/>
          </a:ln>
        </p:spPr>
      </p:pic>
      <p:sp>
        <p:nvSpPr>
          <p:cNvPr id="219" name="Google Shape;219;p30"/>
          <p:cNvSpPr txBox="1"/>
          <p:nvPr/>
        </p:nvSpPr>
        <p:spPr>
          <a:xfrm>
            <a:off x="910225" y="4572725"/>
            <a:ext cx="4176600" cy="3693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1800" b="1" dirty="0">
                <a:latin typeface="Tomato Grotesk Medium" panose="00000600000000000000" pitchFamily="50" charset="0"/>
                <a:ea typeface="Tomato Grotesk Medium" panose="00000600000000000000" pitchFamily="50" charset="0"/>
                <a:cs typeface="Twentieth Century"/>
                <a:sym typeface="Twentieth Century"/>
              </a:rPr>
              <a:t>By Sehrish Qureshi</a:t>
            </a:r>
            <a:endParaRPr sz="700" dirty="0">
              <a:latin typeface="Tomato Grotesk Medium" panose="00000600000000000000" pitchFamily="50" charset="0"/>
              <a:ea typeface="Tomato Grotesk Medium" panose="00000600000000000000" pitchFamily="50" charset="0"/>
            </a:endParaRPr>
          </a:p>
        </p:txBody>
      </p:sp>
      <p:sp>
        <p:nvSpPr>
          <p:cNvPr id="2" name="Rectangle 1">
            <a:extLst>
              <a:ext uri="{FF2B5EF4-FFF2-40B4-BE49-F238E27FC236}">
                <a16:creationId xmlns:a16="http://schemas.microsoft.com/office/drawing/2014/main" id="{EB200ED7-9694-9D70-55DA-51652CF47BDA}"/>
              </a:ext>
            </a:extLst>
          </p:cNvPr>
          <p:cNvSpPr/>
          <p:nvPr/>
        </p:nvSpPr>
        <p:spPr>
          <a:xfrm>
            <a:off x="7605823" y="120502"/>
            <a:ext cx="1488558" cy="39694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CEA5CF05-F736-526F-08E7-335C5221FBD1}"/>
              </a:ext>
            </a:extLst>
          </p:cNvPr>
          <p:cNvPicPr>
            <a:picLocks noChangeAspect="1"/>
          </p:cNvPicPr>
          <p:nvPr/>
        </p:nvPicPr>
        <p:blipFill>
          <a:blip r:embed="rId5"/>
          <a:stretch>
            <a:fillRect/>
          </a:stretch>
        </p:blipFill>
        <p:spPr>
          <a:xfrm>
            <a:off x="7400521" y="-484890"/>
            <a:ext cx="1729303" cy="172930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3"/>
        <p:cNvGrpSpPr/>
        <p:nvPr/>
      </p:nvGrpSpPr>
      <p:grpSpPr>
        <a:xfrm>
          <a:off x="0" y="0"/>
          <a:ext cx="0" cy="0"/>
          <a:chOff x="0" y="0"/>
          <a:chExt cx="0" cy="0"/>
        </a:xfrm>
      </p:grpSpPr>
      <p:sp>
        <p:nvSpPr>
          <p:cNvPr id="224" name="Google Shape;224;p31"/>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PHOTOGRAPHY</a:t>
            </a:r>
            <a:endParaRPr dirty="0">
              <a:latin typeface="Tomato Grotesk Black" panose="00000A00000000000000" pitchFamily="50" charset="0"/>
              <a:ea typeface="Tomato Grotesk Black" panose="00000A00000000000000" pitchFamily="50" charset="0"/>
            </a:endParaRPr>
          </a:p>
        </p:txBody>
      </p:sp>
      <p:pic>
        <p:nvPicPr>
          <p:cNvPr id="225" name="Google Shape;225;p31"/>
          <p:cNvPicPr preferRelativeResize="0"/>
          <p:nvPr/>
        </p:nvPicPr>
        <p:blipFill>
          <a:blip r:embed="rId3">
            <a:alphaModFix/>
          </a:blip>
          <a:stretch>
            <a:fillRect/>
          </a:stretch>
        </p:blipFill>
        <p:spPr>
          <a:xfrm>
            <a:off x="991188" y="755158"/>
            <a:ext cx="7288419" cy="4083543"/>
          </a:xfrm>
          <a:prstGeom prst="rect">
            <a:avLst/>
          </a:prstGeom>
          <a:noFill/>
          <a:ln>
            <a:noFill/>
          </a:ln>
        </p:spPr>
      </p:pic>
      <p:sp>
        <p:nvSpPr>
          <p:cNvPr id="226" name="Google Shape;226;p31"/>
          <p:cNvSpPr txBox="1"/>
          <p:nvPr/>
        </p:nvSpPr>
        <p:spPr>
          <a:xfrm>
            <a:off x="921875" y="4774200"/>
            <a:ext cx="4176600" cy="3693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1400"/>
              <a:buFont typeface="Arial"/>
              <a:buNone/>
            </a:pPr>
            <a:r>
              <a:rPr lang="en" sz="1800" b="1" dirty="0">
                <a:latin typeface="Tomato Grotesk Medium" panose="00000600000000000000" pitchFamily="50" charset="0"/>
                <a:ea typeface="Tomato Grotesk Medium" panose="00000600000000000000" pitchFamily="50" charset="0"/>
                <a:cs typeface="Twentieth Century"/>
                <a:sym typeface="Twentieth Century"/>
              </a:rPr>
              <a:t>By Sehrish Qureshi</a:t>
            </a:r>
            <a:endParaRPr sz="700" dirty="0">
              <a:latin typeface="Tomato Grotesk Medium" panose="00000600000000000000" pitchFamily="50" charset="0"/>
              <a:ea typeface="Tomato Grotesk Medium" panose="00000600000000000000" pitchFamily="50" charset="0"/>
            </a:endParaRPr>
          </a:p>
        </p:txBody>
      </p:sp>
      <p:sp>
        <p:nvSpPr>
          <p:cNvPr id="2" name="Rectangle 1">
            <a:extLst>
              <a:ext uri="{FF2B5EF4-FFF2-40B4-BE49-F238E27FC236}">
                <a16:creationId xmlns:a16="http://schemas.microsoft.com/office/drawing/2014/main" id="{CCA281B1-F30F-8FBA-AAF5-ECB51C94180A}"/>
              </a:ext>
            </a:extLst>
          </p:cNvPr>
          <p:cNvSpPr/>
          <p:nvPr/>
        </p:nvSpPr>
        <p:spPr>
          <a:xfrm>
            <a:off x="7549116" y="70884"/>
            <a:ext cx="1502735" cy="4770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3BC5D420-40C5-4640-41D1-410E291B1CC2}"/>
              </a:ext>
            </a:extLst>
          </p:cNvPr>
          <p:cNvPicPr>
            <a:picLocks noChangeAspect="1"/>
          </p:cNvPicPr>
          <p:nvPr/>
        </p:nvPicPr>
        <p:blipFill>
          <a:blip r:embed="rId4"/>
          <a:stretch>
            <a:fillRect/>
          </a:stretch>
        </p:blipFill>
        <p:spPr>
          <a:xfrm>
            <a:off x="7400521" y="-484890"/>
            <a:ext cx="1729303" cy="17293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0"/>
        <p:cNvGrpSpPr/>
        <p:nvPr/>
      </p:nvGrpSpPr>
      <p:grpSpPr>
        <a:xfrm>
          <a:off x="0" y="0"/>
          <a:ext cx="0" cy="0"/>
          <a:chOff x="0" y="0"/>
          <a:chExt cx="0" cy="0"/>
        </a:xfrm>
      </p:grpSpPr>
      <p:pic>
        <p:nvPicPr>
          <p:cNvPr id="232" name="Google Shape;232;p32"/>
          <p:cNvPicPr preferRelativeResize="0"/>
          <p:nvPr/>
        </p:nvPicPr>
        <p:blipFill>
          <a:blip r:embed="rId3">
            <a:alphaModFix/>
          </a:blip>
          <a:stretch>
            <a:fillRect/>
          </a:stretch>
        </p:blipFill>
        <p:spPr>
          <a:xfrm>
            <a:off x="1455300" y="781699"/>
            <a:ext cx="7056275" cy="4231200"/>
          </a:xfrm>
          <a:prstGeom prst="rect">
            <a:avLst/>
          </a:prstGeom>
          <a:noFill/>
          <a:ln>
            <a:noFill/>
          </a:ln>
        </p:spPr>
      </p:pic>
      <p:sp>
        <p:nvSpPr>
          <p:cNvPr id="2" name="Rectangle 1">
            <a:extLst>
              <a:ext uri="{FF2B5EF4-FFF2-40B4-BE49-F238E27FC236}">
                <a16:creationId xmlns:a16="http://schemas.microsoft.com/office/drawing/2014/main" id="{84D2E53E-5D14-BD36-89AB-72550C6E7133}"/>
              </a:ext>
            </a:extLst>
          </p:cNvPr>
          <p:cNvSpPr/>
          <p:nvPr/>
        </p:nvSpPr>
        <p:spPr>
          <a:xfrm>
            <a:off x="7669619" y="85060"/>
            <a:ext cx="1396409" cy="46074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889214B4-2E94-A1C7-3194-D2D0E1879246}"/>
              </a:ext>
            </a:extLst>
          </p:cNvPr>
          <p:cNvPicPr>
            <a:picLocks noChangeAspect="1"/>
          </p:cNvPicPr>
          <p:nvPr/>
        </p:nvPicPr>
        <p:blipFill>
          <a:blip r:embed="rId4"/>
          <a:stretch>
            <a:fillRect/>
          </a:stretch>
        </p:blipFill>
        <p:spPr>
          <a:xfrm>
            <a:off x="7400521" y="-484890"/>
            <a:ext cx="1729303" cy="1729303"/>
          </a:xfrm>
          <a:prstGeom prst="rect">
            <a:avLst/>
          </a:prstGeom>
        </p:spPr>
      </p:pic>
      <p:sp>
        <p:nvSpPr>
          <p:cNvPr id="4" name="Google Shape;224;p31">
            <a:extLst>
              <a:ext uri="{FF2B5EF4-FFF2-40B4-BE49-F238E27FC236}">
                <a16:creationId xmlns:a16="http://schemas.microsoft.com/office/drawing/2014/main" id="{A7F1E02F-E60E-B381-099F-DAC715E7A5EC}"/>
              </a:ext>
            </a:extLst>
          </p:cNvPr>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PHOTOGRAPHY</a:t>
            </a:r>
            <a:endParaRPr dirty="0">
              <a:latin typeface="Tomato Grotesk Black" panose="00000A00000000000000" pitchFamily="50" charset="0"/>
              <a:ea typeface="Tomato Grotesk Black" panose="00000A00000000000000" pitchFamily="50"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6"/>
        <p:cNvGrpSpPr/>
        <p:nvPr/>
      </p:nvGrpSpPr>
      <p:grpSpPr>
        <a:xfrm>
          <a:off x="0" y="0"/>
          <a:ext cx="0" cy="0"/>
          <a:chOff x="0" y="0"/>
          <a:chExt cx="0" cy="0"/>
        </a:xfrm>
      </p:grpSpPr>
      <p:pic>
        <p:nvPicPr>
          <p:cNvPr id="238" name="Google Shape;238;p33"/>
          <p:cNvPicPr preferRelativeResize="0"/>
          <p:nvPr/>
        </p:nvPicPr>
        <p:blipFill>
          <a:blip r:embed="rId3">
            <a:alphaModFix/>
          </a:blip>
          <a:stretch>
            <a:fillRect/>
          </a:stretch>
        </p:blipFill>
        <p:spPr>
          <a:xfrm>
            <a:off x="1434975" y="714999"/>
            <a:ext cx="6274050" cy="4160075"/>
          </a:xfrm>
          <a:prstGeom prst="rect">
            <a:avLst/>
          </a:prstGeom>
          <a:noFill/>
          <a:ln>
            <a:noFill/>
          </a:ln>
        </p:spPr>
      </p:pic>
      <p:sp>
        <p:nvSpPr>
          <p:cNvPr id="2" name="Rectangle 1">
            <a:extLst>
              <a:ext uri="{FF2B5EF4-FFF2-40B4-BE49-F238E27FC236}">
                <a16:creationId xmlns:a16="http://schemas.microsoft.com/office/drawing/2014/main" id="{87B298C7-FC88-699D-385C-DDE801DDAB0B}"/>
              </a:ext>
            </a:extLst>
          </p:cNvPr>
          <p:cNvSpPr/>
          <p:nvPr/>
        </p:nvSpPr>
        <p:spPr>
          <a:xfrm>
            <a:off x="7709025" y="106326"/>
            <a:ext cx="1286119" cy="43947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DB581C08-652D-CB23-DE48-E3AD67B43EAD}"/>
              </a:ext>
            </a:extLst>
          </p:cNvPr>
          <p:cNvPicPr>
            <a:picLocks noChangeAspect="1"/>
          </p:cNvPicPr>
          <p:nvPr/>
        </p:nvPicPr>
        <p:blipFill>
          <a:blip r:embed="rId4"/>
          <a:stretch>
            <a:fillRect/>
          </a:stretch>
        </p:blipFill>
        <p:spPr>
          <a:xfrm>
            <a:off x="7400521" y="-484890"/>
            <a:ext cx="1729303" cy="1729303"/>
          </a:xfrm>
          <a:prstGeom prst="rect">
            <a:avLst/>
          </a:prstGeom>
        </p:spPr>
      </p:pic>
      <p:sp>
        <p:nvSpPr>
          <p:cNvPr id="4" name="Google Shape;224;p31">
            <a:extLst>
              <a:ext uri="{FF2B5EF4-FFF2-40B4-BE49-F238E27FC236}">
                <a16:creationId xmlns:a16="http://schemas.microsoft.com/office/drawing/2014/main" id="{15AF8A0E-81DF-0314-0CA6-92A36DEF9789}"/>
              </a:ext>
            </a:extLst>
          </p:cNvPr>
          <p:cNvSpPr txBox="1"/>
          <p:nvPr/>
        </p:nvSpPr>
        <p:spPr>
          <a:xfrm>
            <a:off x="808499" y="278158"/>
            <a:ext cx="5289300" cy="477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2500" b="1" dirty="0">
                <a:latin typeface="Tomato Grotesk Black" panose="00000A00000000000000" pitchFamily="50" charset="0"/>
                <a:ea typeface="Tomato Grotesk Black" panose="00000A00000000000000" pitchFamily="50" charset="0"/>
                <a:cs typeface="Twentieth Century"/>
                <a:sym typeface="Twentieth Century"/>
              </a:rPr>
              <a:t>PHOTOGRAPHY</a:t>
            </a:r>
            <a:endParaRPr dirty="0">
              <a:latin typeface="Tomato Grotesk Black" panose="00000A00000000000000" pitchFamily="50" charset="0"/>
              <a:ea typeface="Tomato Grotesk Black" panose="00000A00000000000000" pitchFamily="50" charset="0"/>
            </a:endParaRPr>
          </a:p>
        </p:txBody>
      </p:sp>
    </p:spTree>
  </p:cSld>
  <p:clrMapOvr>
    <a:masterClrMapping/>
  </p:clrMapOvr>
</p:sld>
</file>

<file path=ppt/theme/theme1.xml><?xml version="1.0" encoding="utf-8"?>
<a:theme xmlns:a="http://schemas.openxmlformats.org/drawingml/2006/main" name="Video Production Agency by Slidesgo">
  <a:themeElements>
    <a:clrScheme name="Simple Light">
      <a:dk1>
        <a:srgbClr val="21204D"/>
      </a:dk1>
      <a:lt1>
        <a:srgbClr val="F2F2F2"/>
      </a:lt1>
      <a:dk2>
        <a:srgbClr val="F3F3F3"/>
      </a:dk2>
      <a:lt2>
        <a:srgbClr val="FF457A"/>
      </a:lt2>
      <a:accent1>
        <a:srgbClr val="34435E"/>
      </a:accent1>
      <a:accent2>
        <a:srgbClr val="6369D1"/>
      </a:accent2>
      <a:accent3>
        <a:srgbClr val="0A2472"/>
      </a:accent3>
      <a:accent4>
        <a:srgbClr val="001C55"/>
      </a:accent4>
      <a:accent5>
        <a:srgbClr val="4F47BF"/>
      </a:accent5>
      <a:accent6>
        <a:srgbClr val="65A2E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Video Production Agency by Slidesgo">
  <a:themeElements>
    <a:clrScheme name="Simple Light">
      <a:dk1>
        <a:srgbClr val="21204D"/>
      </a:dk1>
      <a:lt1>
        <a:srgbClr val="FFFFFF"/>
      </a:lt1>
      <a:dk2>
        <a:srgbClr val="F3F3F3"/>
      </a:dk2>
      <a:lt2>
        <a:srgbClr val="FF457A"/>
      </a:lt2>
      <a:accent1>
        <a:srgbClr val="34435E"/>
      </a:accent1>
      <a:accent2>
        <a:srgbClr val="6369D1"/>
      </a:accent2>
      <a:accent3>
        <a:srgbClr val="0A2472"/>
      </a:accent3>
      <a:accent4>
        <a:srgbClr val="001C55"/>
      </a:accent4>
      <a:accent5>
        <a:srgbClr val="4F47BF"/>
      </a:accent5>
      <a:accent6>
        <a:srgbClr val="65A2E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595</TotalTime>
  <Words>290</Words>
  <Application>Microsoft Office PowerPoint</Application>
  <PresentationFormat>On-screen Show (16:9)</PresentationFormat>
  <Paragraphs>87</Paragraphs>
  <Slides>40</Slides>
  <Notes>40</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40</vt:i4>
      </vt:variant>
    </vt:vector>
  </HeadingPairs>
  <TitlesOfParts>
    <vt:vector size="54" baseType="lpstr">
      <vt:lpstr>Saira SemiCondensed SemiBold</vt:lpstr>
      <vt:lpstr>Abel</vt:lpstr>
      <vt:lpstr>Advent Pro SemiBold</vt:lpstr>
      <vt:lpstr>Raleway</vt:lpstr>
      <vt:lpstr>Tomato Grotesk Black</vt:lpstr>
      <vt:lpstr>Fjalla One</vt:lpstr>
      <vt:lpstr>Twentieth Century</vt:lpstr>
      <vt:lpstr>Josefin Slab SemiBold</vt:lpstr>
      <vt:lpstr>Tomato Grotesk Medium</vt:lpstr>
      <vt:lpstr>Courier New</vt:lpstr>
      <vt:lpstr>Arial</vt:lpstr>
      <vt:lpstr>Transcript</vt:lpstr>
      <vt:lpstr>Video Production Agency by Slidesgo</vt:lpstr>
      <vt:lpstr>Video Production Agency by Slidesgo</vt:lpstr>
      <vt:lpstr>PowerPoint Presentation</vt:lpstr>
      <vt:lpstr>ABOUT  US</vt:lpstr>
      <vt:lpstr>WHAT WE DO</vt:lpstr>
      <vt:lpstr>OUR IN-HOUSE FACILITIES</vt:lpstr>
      <vt:lpstr>HOW WE DO 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NOTABLE CLIENTS &amp; AGENCIES</vt:lpstr>
      <vt:lpstr>CLIENT REVIEWS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Naresh Kumar</cp:lastModifiedBy>
  <cp:revision>4</cp:revision>
  <dcterms:modified xsi:type="dcterms:W3CDTF">2025-10-06T14:15:56Z</dcterms:modified>
</cp:coreProperties>
</file>